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</p:sldIdLst>
  <p:sldSz cx="7559675" cy="106918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D2CE42-8536-4382-5FE9-2961752217D0}" name="unei04" initials="u" userId="unei04" providerId="None"/>
  <p188:author id="{91D28945-E146-F899-9E74-8F711230E87C}" name="Unei" initials="u" userId="Unei" providerId="None"/>
  <p188:author id="{BEABF1E1-ADA0-E5F4-72CC-F4B261D1BC99}" name="No Name" initials="u" userId="No Name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D6A"/>
    <a:srgbClr val="AACC09"/>
    <a:srgbClr val="C8A063"/>
    <a:srgbClr val="80D28A"/>
    <a:srgbClr val="9FE296"/>
    <a:srgbClr val="A5E11F"/>
    <a:srgbClr val="E71873"/>
    <a:srgbClr val="F8B62A"/>
    <a:srgbClr val="F18E77"/>
    <a:srgbClr val="F5AE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>
        <p:scale>
          <a:sx n="80" d="100"/>
          <a:sy n="80" d="100"/>
        </p:scale>
        <p:origin x="1452" y="-2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テキスト プレースホルダー 70"/>
          <p:cNvSpPr>
            <a:spLocks noGrp="1"/>
          </p:cNvSpPr>
          <p:nvPr>
            <p:ph type="body" sz="quarter" idx="10" hasCustomPrompt="1"/>
          </p:nvPr>
        </p:nvSpPr>
        <p:spPr>
          <a:xfrm>
            <a:off x="4708524" y="199869"/>
            <a:ext cx="2632075" cy="32911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zh-CN" dirty="0"/>
              <a:t>20XX</a:t>
            </a:r>
            <a:r>
              <a:rPr kumimoji="1" lang="zh-CN" altLang="en-US" dirty="0"/>
              <a:t>年 春号　〇月～〇月</a:t>
            </a:r>
            <a:endParaRPr kumimoji="1" lang="ja-JP" altLang="en-US" dirty="0"/>
          </a:p>
        </p:txBody>
      </p:sp>
      <p:sp>
        <p:nvSpPr>
          <p:cNvPr id="72" name="テキスト プレースホルダー 70"/>
          <p:cNvSpPr>
            <a:spLocks noGrp="1"/>
          </p:cNvSpPr>
          <p:nvPr>
            <p:ph type="body" sz="quarter" idx="11" hasCustomPrompt="1"/>
          </p:nvPr>
        </p:nvSpPr>
        <p:spPr>
          <a:xfrm rot="21104793">
            <a:off x="5588278" y="1023743"/>
            <a:ext cx="641272" cy="64021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入会費年会費</a:t>
            </a:r>
          </a:p>
        </p:txBody>
      </p:sp>
      <p:sp>
        <p:nvSpPr>
          <p:cNvPr id="73" name="テキスト プレースホルダー 70"/>
          <p:cNvSpPr>
            <a:spLocks noGrp="1"/>
          </p:cNvSpPr>
          <p:nvPr>
            <p:ph type="body" sz="quarter" idx="12" hasCustomPrompt="1"/>
          </p:nvPr>
        </p:nvSpPr>
        <p:spPr>
          <a:xfrm rot="21078415">
            <a:off x="6229899" y="905785"/>
            <a:ext cx="1120574" cy="640215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無料</a:t>
            </a:r>
            <a:r>
              <a:rPr kumimoji="1" lang="en-US" altLang="ja-JP" dirty="0"/>
              <a:t>!</a:t>
            </a:r>
            <a:endParaRPr kumimoji="1" lang="ja-JP" altLang="en-US" dirty="0"/>
          </a:p>
        </p:txBody>
      </p:sp>
      <p:sp>
        <p:nvSpPr>
          <p:cNvPr id="75" name="テキスト プレースホルダー 74"/>
          <p:cNvSpPr>
            <a:spLocks noGrp="1"/>
          </p:cNvSpPr>
          <p:nvPr>
            <p:ph type="body" sz="quarter" idx="13" hasCustomPrompt="1"/>
          </p:nvPr>
        </p:nvSpPr>
        <p:spPr>
          <a:xfrm>
            <a:off x="546893" y="2081213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76" name="テキスト プレースホルダー 74"/>
          <p:cNvSpPr>
            <a:spLocks noGrp="1"/>
          </p:cNvSpPr>
          <p:nvPr>
            <p:ph type="body" sz="quarter" idx="14" hasCustomPrompt="1"/>
          </p:nvPr>
        </p:nvSpPr>
        <p:spPr>
          <a:xfrm>
            <a:off x="4207668" y="2081213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80" name="テキスト プレースホルダー 79"/>
          <p:cNvSpPr>
            <a:spLocks noGrp="1"/>
          </p:cNvSpPr>
          <p:nvPr>
            <p:ph type="body" sz="quarter" idx="15" hasCustomPrompt="1"/>
          </p:nvPr>
        </p:nvSpPr>
        <p:spPr>
          <a:xfrm>
            <a:off x="1709736" y="2503888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81" name="テキスト プレースホルダー 79"/>
          <p:cNvSpPr>
            <a:spLocks noGrp="1"/>
          </p:cNvSpPr>
          <p:nvPr>
            <p:ph type="body" sz="quarter" idx="16" hasCustomPrompt="1"/>
          </p:nvPr>
        </p:nvSpPr>
        <p:spPr>
          <a:xfrm>
            <a:off x="1709736" y="318888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84" name="図プレースホルダー 83"/>
          <p:cNvSpPr>
            <a:spLocks noGrp="1"/>
          </p:cNvSpPr>
          <p:nvPr>
            <p:ph type="pic" sz="quarter" idx="17" hasCustomPrompt="1"/>
          </p:nvPr>
        </p:nvSpPr>
        <p:spPr>
          <a:xfrm>
            <a:off x="314325" y="2503487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85" name="テキスト プレースホルダー 79"/>
          <p:cNvSpPr>
            <a:spLocks noGrp="1"/>
          </p:cNvSpPr>
          <p:nvPr>
            <p:ph type="body" sz="quarter" idx="18" hasCustomPrompt="1"/>
          </p:nvPr>
        </p:nvSpPr>
        <p:spPr>
          <a:xfrm>
            <a:off x="5367336" y="2503888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86" name="テキスト プレースホルダー 79"/>
          <p:cNvSpPr>
            <a:spLocks noGrp="1"/>
          </p:cNvSpPr>
          <p:nvPr>
            <p:ph type="body" sz="quarter" idx="19" hasCustomPrompt="1"/>
          </p:nvPr>
        </p:nvSpPr>
        <p:spPr>
          <a:xfrm>
            <a:off x="5367336" y="318888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87" name="図プレースホルダー 86"/>
          <p:cNvSpPr>
            <a:spLocks noGrp="1"/>
          </p:cNvSpPr>
          <p:nvPr>
            <p:ph type="pic" sz="quarter" idx="20" hasCustomPrompt="1"/>
          </p:nvPr>
        </p:nvSpPr>
        <p:spPr>
          <a:xfrm>
            <a:off x="3971925" y="2503487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12" name="テキスト プレースホルダー 74"/>
          <p:cNvSpPr>
            <a:spLocks noGrp="1"/>
          </p:cNvSpPr>
          <p:nvPr>
            <p:ph type="body" sz="quarter" idx="21" hasCustomPrompt="1"/>
          </p:nvPr>
        </p:nvSpPr>
        <p:spPr>
          <a:xfrm>
            <a:off x="546893" y="3919538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13" name="テキスト プレースホルダー 74"/>
          <p:cNvSpPr>
            <a:spLocks noGrp="1"/>
          </p:cNvSpPr>
          <p:nvPr>
            <p:ph type="body" sz="quarter" idx="22" hasCustomPrompt="1"/>
          </p:nvPr>
        </p:nvSpPr>
        <p:spPr>
          <a:xfrm>
            <a:off x="4207668" y="3919538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14" name="テキスト プレースホルダー 79"/>
          <p:cNvSpPr>
            <a:spLocks noGrp="1"/>
          </p:cNvSpPr>
          <p:nvPr>
            <p:ph type="body" sz="quarter" idx="23" hasCustomPrompt="1"/>
          </p:nvPr>
        </p:nvSpPr>
        <p:spPr>
          <a:xfrm>
            <a:off x="1709736" y="4342213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15" name="テキスト プレースホルダー 79"/>
          <p:cNvSpPr>
            <a:spLocks noGrp="1"/>
          </p:cNvSpPr>
          <p:nvPr>
            <p:ph type="body" sz="quarter" idx="24" hasCustomPrompt="1"/>
          </p:nvPr>
        </p:nvSpPr>
        <p:spPr>
          <a:xfrm>
            <a:off x="1709736" y="5027211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16" name="図プレースホルダー 115"/>
          <p:cNvSpPr>
            <a:spLocks noGrp="1"/>
          </p:cNvSpPr>
          <p:nvPr>
            <p:ph type="pic" sz="quarter" idx="25" hasCustomPrompt="1"/>
          </p:nvPr>
        </p:nvSpPr>
        <p:spPr>
          <a:xfrm>
            <a:off x="314325" y="4341812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17" name="テキスト プレースホルダー 79"/>
          <p:cNvSpPr>
            <a:spLocks noGrp="1"/>
          </p:cNvSpPr>
          <p:nvPr>
            <p:ph type="body" sz="quarter" idx="26" hasCustomPrompt="1"/>
          </p:nvPr>
        </p:nvSpPr>
        <p:spPr>
          <a:xfrm>
            <a:off x="5367336" y="4342213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18" name="テキスト プレースホルダー 79"/>
          <p:cNvSpPr>
            <a:spLocks noGrp="1"/>
          </p:cNvSpPr>
          <p:nvPr>
            <p:ph type="body" sz="quarter" idx="27" hasCustomPrompt="1"/>
          </p:nvPr>
        </p:nvSpPr>
        <p:spPr>
          <a:xfrm>
            <a:off x="5367336" y="5027211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19" name="図プレースホルダー 118"/>
          <p:cNvSpPr>
            <a:spLocks noGrp="1"/>
          </p:cNvSpPr>
          <p:nvPr>
            <p:ph type="pic" sz="quarter" idx="28" hasCustomPrompt="1"/>
          </p:nvPr>
        </p:nvSpPr>
        <p:spPr>
          <a:xfrm>
            <a:off x="3971925" y="4341812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28" name="テキスト プレースホルダー 74"/>
          <p:cNvSpPr>
            <a:spLocks noGrp="1"/>
          </p:cNvSpPr>
          <p:nvPr>
            <p:ph type="body" sz="quarter" idx="29" hasCustomPrompt="1"/>
          </p:nvPr>
        </p:nvSpPr>
        <p:spPr>
          <a:xfrm>
            <a:off x="546893" y="5761246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29" name="テキスト プレースホルダー 74"/>
          <p:cNvSpPr>
            <a:spLocks noGrp="1"/>
          </p:cNvSpPr>
          <p:nvPr>
            <p:ph type="body" sz="quarter" idx="30" hasCustomPrompt="1"/>
          </p:nvPr>
        </p:nvSpPr>
        <p:spPr>
          <a:xfrm>
            <a:off x="4207668" y="5761246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30" name="テキスト プレースホルダー 79"/>
          <p:cNvSpPr>
            <a:spLocks noGrp="1"/>
          </p:cNvSpPr>
          <p:nvPr>
            <p:ph type="body" sz="quarter" idx="31" hasCustomPrompt="1"/>
          </p:nvPr>
        </p:nvSpPr>
        <p:spPr>
          <a:xfrm>
            <a:off x="1709736" y="6183921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31" name="テキスト プレースホルダー 79"/>
          <p:cNvSpPr>
            <a:spLocks noGrp="1"/>
          </p:cNvSpPr>
          <p:nvPr>
            <p:ph type="body" sz="quarter" idx="32" hasCustomPrompt="1"/>
          </p:nvPr>
        </p:nvSpPr>
        <p:spPr>
          <a:xfrm>
            <a:off x="1709736" y="6868919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32" name="図プレースホルダー 131"/>
          <p:cNvSpPr>
            <a:spLocks noGrp="1"/>
          </p:cNvSpPr>
          <p:nvPr>
            <p:ph type="pic" sz="quarter" idx="33" hasCustomPrompt="1"/>
          </p:nvPr>
        </p:nvSpPr>
        <p:spPr>
          <a:xfrm>
            <a:off x="314325" y="6183520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33" name="テキスト プレースホルダー 79"/>
          <p:cNvSpPr>
            <a:spLocks noGrp="1"/>
          </p:cNvSpPr>
          <p:nvPr>
            <p:ph type="body" sz="quarter" idx="34" hasCustomPrompt="1"/>
          </p:nvPr>
        </p:nvSpPr>
        <p:spPr>
          <a:xfrm>
            <a:off x="5367336" y="6183921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34" name="テキスト プレースホルダー 79"/>
          <p:cNvSpPr>
            <a:spLocks noGrp="1"/>
          </p:cNvSpPr>
          <p:nvPr>
            <p:ph type="body" sz="quarter" idx="35" hasCustomPrompt="1"/>
          </p:nvPr>
        </p:nvSpPr>
        <p:spPr>
          <a:xfrm>
            <a:off x="5367336" y="6868919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35" name="図プレースホルダー 134"/>
          <p:cNvSpPr>
            <a:spLocks noGrp="1"/>
          </p:cNvSpPr>
          <p:nvPr>
            <p:ph type="pic" sz="quarter" idx="36" hasCustomPrompt="1"/>
          </p:nvPr>
        </p:nvSpPr>
        <p:spPr>
          <a:xfrm>
            <a:off x="3971925" y="6183520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44" name="テキスト プレースホルダー 74"/>
          <p:cNvSpPr>
            <a:spLocks noGrp="1"/>
          </p:cNvSpPr>
          <p:nvPr>
            <p:ph type="body" sz="quarter" idx="37" hasCustomPrompt="1"/>
          </p:nvPr>
        </p:nvSpPr>
        <p:spPr>
          <a:xfrm>
            <a:off x="546893" y="7603355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45" name="テキスト プレースホルダー 74"/>
          <p:cNvSpPr>
            <a:spLocks noGrp="1"/>
          </p:cNvSpPr>
          <p:nvPr>
            <p:ph type="body" sz="quarter" idx="38" hasCustomPrompt="1"/>
          </p:nvPr>
        </p:nvSpPr>
        <p:spPr>
          <a:xfrm>
            <a:off x="4207668" y="7603355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46" name="テキスト プレースホルダー 79"/>
          <p:cNvSpPr>
            <a:spLocks noGrp="1"/>
          </p:cNvSpPr>
          <p:nvPr>
            <p:ph type="body" sz="quarter" idx="39" hasCustomPrompt="1"/>
          </p:nvPr>
        </p:nvSpPr>
        <p:spPr>
          <a:xfrm>
            <a:off x="1709736" y="8026030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47" name="テキスト プレースホルダー 79"/>
          <p:cNvSpPr>
            <a:spLocks noGrp="1"/>
          </p:cNvSpPr>
          <p:nvPr>
            <p:ph type="body" sz="quarter" idx="40" hasCustomPrompt="1"/>
          </p:nvPr>
        </p:nvSpPr>
        <p:spPr>
          <a:xfrm>
            <a:off x="1709736" y="8711028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48" name="図プレースホルダー 147"/>
          <p:cNvSpPr>
            <a:spLocks noGrp="1"/>
          </p:cNvSpPr>
          <p:nvPr>
            <p:ph type="pic" sz="quarter" idx="41" hasCustomPrompt="1"/>
          </p:nvPr>
        </p:nvSpPr>
        <p:spPr>
          <a:xfrm>
            <a:off x="314325" y="8025629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49" name="テキスト プレースホルダー 79"/>
          <p:cNvSpPr>
            <a:spLocks noGrp="1"/>
          </p:cNvSpPr>
          <p:nvPr>
            <p:ph type="body" sz="quarter" idx="42" hasCustomPrompt="1"/>
          </p:nvPr>
        </p:nvSpPr>
        <p:spPr>
          <a:xfrm>
            <a:off x="5367336" y="8026030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50" name="テキスト プレースホルダー 79"/>
          <p:cNvSpPr>
            <a:spLocks noGrp="1"/>
          </p:cNvSpPr>
          <p:nvPr>
            <p:ph type="body" sz="quarter" idx="43" hasCustomPrompt="1"/>
          </p:nvPr>
        </p:nvSpPr>
        <p:spPr>
          <a:xfrm>
            <a:off x="5367336" y="8711028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51" name="図プレースホルダー 150"/>
          <p:cNvSpPr>
            <a:spLocks noGrp="1"/>
          </p:cNvSpPr>
          <p:nvPr>
            <p:ph type="pic" sz="quarter" idx="44" hasCustomPrompt="1"/>
          </p:nvPr>
        </p:nvSpPr>
        <p:spPr>
          <a:xfrm>
            <a:off x="3971925" y="8025629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52" name="テキスト プレースホルダー 74"/>
          <p:cNvSpPr>
            <a:spLocks noGrp="1"/>
          </p:cNvSpPr>
          <p:nvPr>
            <p:ph type="body" sz="quarter" idx="45" hasCustomPrompt="1"/>
          </p:nvPr>
        </p:nvSpPr>
        <p:spPr>
          <a:xfrm>
            <a:off x="172714" y="9666869"/>
            <a:ext cx="4122283" cy="663829"/>
          </a:xfrm>
        </p:spPr>
        <p:txBody>
          <a:bodyPr>
            <a:noAutofit/>
          </a:bodyPr>
          <a:lstStyle>
            <a:lvl1pPr marL="0" indent="0">
              <a:buNone/>
              <a:defRPr sz="30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〇〇〇〇文化センター</a:t>
            </a:r>
          </a:p>
        </p:txBody>
      </p:sp>
      <p:sp>
        <p:nvSpPr>
          <p:cNvPr id="153" name="テキスト プレースホルダー 74"/>
          <p:cNvSpPr>
            <a:spLocks noGrp="1"/>
          </p:cNvSpPr>
          <p:nvPr>
            <p:ph type="body" sz="quarter" idx="46" hasCustomPrompt="1"/>
          </p:nvPr>
        </p:nvSpPr>
        <p:spPr>
          <a:xfrm>
            <a:off x="4294997" y="9666869"/>
            <a:ext cx="3134503" cy="663829"/>
          </a:xfrm>
        </p:spPr>
        <p:txBody>
          <a:bodyPr>
            <a:noAutofit/>
          </a:bodyPr>
          <a:lstStyle>
            <a:lvl1pPr marL="0" indent="0">
              <a:buNone/>
              <a:defRPr sz="30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00-0000-0000</a:t>
            </a:r>
            <a:endParaRPr kumimoji="1" lang="ja-JP" altLang="en-US" dirty="0"/>
          </a:p>
        </p:txBody>
      </p:sp>
      <p:sp>
        <p:nvSpPr>
          <p:cNvPr id="154" name="テキスト プレースホルダー 74"/>
          <p:cNvSpPr>
            <a:spLocks noGrp="1"/>
          </p:cNvSpPr>
          <p:nvPr>
            <p:ph type="body" sz="quarter" idx="47" hasCustomPrompt="1"/>
          </p:nvPr>
        </p:nvSpPr>
        <p:spPr>
          <a:xfrm>
            <a:off x="172715" y="10117629"/>
            <a:ext cx="2357126" cy="325543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〇〇〇市〇〇〇町</a:t>
            </a:r>
            <a:r>
              <a:rPr kumimoji="1" lang="en-US" altLang="ja-JP" dirty="0"/>
              <a:t>XXX-XXXX</a:t>
            </a:r>
            <a:r>
              <a:rPr kumimoji="1" lang="ja-JP" altLang="en-US" dirty="0"/>
              <a:t>　</a:t>
            </a:r>
          </a:p>
        </p:txBody>
      </p:sp>
      <p:sp>
        <p:nvSpPr>
          <p:cNvPr id="155" name="テキスト プレースホルダー 74"/>
          <p:cNvSpPr>
            <a:spLocks noGrp="1"/>
          </p:cNvSpPr>
          <p:nvPr>
            <p:ph type="body" sz="quarter" idx="48" hasCustomPrompt="1"/>
          </p:nvPr>
        </p:nvSpPr>
        <p:spPr>
          <a:xfrm>
            <a:off x="2626107" y="10117629"/>
            <a:ext cx="2387854" cy="325543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zh-TW" altLang="en-US" dirty="0"/>
              <a:t>受付時間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r>
              <a:rPr kumimoji="1" lang="zh-TW" altLang="en-US" dirty="0"/>
              <a:t>：</a:t>
            </a:r>
            <a:r>
              <a:rPr kumimoji="1" lang="en-US" altLang="zh-TW" dirty="0"/>
              <a:t>00</a:t>
            </a:r>
            <a:r>
              <a:rPr kumimoji="1" lang="zh-TW" altLang="en-US" dirty="0"/>
              <a:t>～</a:t>
            </a:r>
            <a:r>
              <a:rPr kumimoji="1" lang="en-US" altLang="zh-TW" dirty="0"/>
              <a:t>00</a:t>
            </a:r>
            <a:r>
              <a:rPr kumimoji="1" lang="zh-TW" altLang="en-US" dirty="0"/>
              <a:t>：</a:t>
            </a:r>
            <a:r>
              <a:rPr kumimoji="1" lang="en-US" altLang="zh-TW" dirty="0"/>
              <a:t>00</a:t>
            </a:r>
            <a:endParaRPr kumimoji="1" lang="ja-JP" altLang="en-US" dirty="0"/>
          </a:p>
        </p:txBody>
      </p:sp>
      <p:sp>
        <p:nvSpPr>
          <p:cNvPr id="156" name="テキスト プレースホルダー 74"/>
          <p:cNvSpPr>
            <a:spLocks noGrp="1"/>
          </p:cNvSpPr>
          <p:nvPr>
            <p:ph type="body" sz="quarter" idx="49" hasCustomPrompt="1"/>
          </p:nvPr>
        </p:nvSpPr>
        <p:spPr>
          <a:xfrm>
            <a:off x="5075950" y="10117629"/>
            <a:ext cx="2392463" cy="325543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http://XXXX_sample.aa.jp</a:t>
            </a:r>
            <a:endParaRPr kumimoji="1" lang="ja-JP" altLang="en-US" dirty="0"/>
          </a:p>
        </p:txBody>
      </p:sp>
      <p:sp>
        <p:nvSpPr>
          <p:cNvPr id="157" name="テキスト プレースホルダー 74"/>
          <p:cNvSpPr>
            <a:spLocks noGrp="1"/>
          </p:cNvSpPr>
          <p:nvPr>
            <p:ph type="body" sz="quarter" idx="50" hasCustomPrompt="1"/>
          </p:nvPr>
        </p:nvSpPr>
        <p:spPr>
          <a:xfrm>
            <a:off x="172714" y="10384329"/>
            <a:ext cx="7256785" cy="258379"/>
          </a:xfrm>
        </p:spPr>
        <p:txBody>
          <a:bodyPr>
            <a:noAutofit/>
          </a:bodyPr>
          <a:lstStyle>
            <a:lvl1pPr marL="0" indent="0">
              <a:buNone/>
              <a:defRPr sz="800" b="0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ここに注意事項などを入れましょう。ここに注意事項などを入れましょう。ここに注意事項などを入れましょう。ここに注意事項などを入れましょう。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41023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テキスト プレースホルダー 74"/>
          <p:cNvSpPr>
            <a:spLocks noGrp="1"/>
          </p:cNvSpPr>
          <p:nvPr userDrawn="1">
            <p:ph type="body" sz="quarter" idx="45" hasCustomPrompt="1"/>
          </p:nvPr>
        </p:nvSpPr>
        <p:spPr>
          <a:xfrm>
            <a:off x="172714" y="9495614"/>
            <a:ext cx="4806157" cy="663829"/>
          </a:xfrm>
        </p:spPr>
        <p:txBody>
          <a:bodyPr>
            <a:no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〇〇〇〇文化センター</a:t>
            </a:r>
          </a:p>
        </p:txBody>
      </p:sp>
      <p:sp>
        <p:nvSpPr>
          <p:cNvPr id="57" name="テキスト プレースホルダー 74"/>
          <p:cNvSpPr>
            <a:spLocks noGrp="1"/>
          </p:cNvSpPr>
          <p:nvPr userDrawn="1">
            <p:ph type="body" sz="quarter" idx="46" hasCustomPrompt="1"/>
          </p:nvPr>
        </p:nvSpPr>
        <p:spPr>
          <a:xfrm>
            <a:off x="4294997" y="9492130"/>
            <a:ext cx="3134503" cy="663829"/>
          </a:xfrm>
        </p:spPr>
        <p:txBody>
          <a:bodyPr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00-0000-0000</a:t>
            </a:r>
            <a:endParaRPr kumimoji="1" lang="ja-JP" altLang="en-US" dirty="0"/>
          </a:p>
        </p:txBody>
      </p:sp>
      <p:sp>
        <p:nvSpPr>
          <p:cNvPr id="58" name="テキスト プレースホルダー 74"/>
          <p:cNvSpPr>
            <a:spLocks noGrp="1"/>
          </p:cNvSpPr>
          <p:nvPr userDrawn="1">
            <p:ph type="body" sz="quarter" idx="47" hasCustomPrompt="1"/>
          </p:nvPr>
        </p:nvSpPr>
        <p:spPr>
          <a:xfrm>
            <a:off x="172715" y="10013049"/>
            <a:ext cx="2357126" cy="325543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〇〇〇市〇〇〇町</a:t>
            </a:r>
            <a:r>
              <a:rPr kumimoji="1" lang="en-US" altLang="ja-JP" dirty="0"/>
              <a:t>XXX-XXXX</a:t>
            </a:r>
            <a:r>
              <a:rPr kumimoji="1" lang="ja-JP" altLang="en-US" dirty="0"/>
              <a:t>　</a:t>
            </a:r>
          </a:p>
        </p:txBody>
      </p:sp>
      <p:sp>
        <p:nvSpPr>
          <p:cNvPr id="59" name="テキスト プレースホルダー 74"/>
          <p:cNvSpPr>
            <a:spLocks noGrp="1"/>
          </p:cNvSpPr>
          <p:nvPr userDrawn="1">
            <p:ph type="body" sz="quarter" idx="48" hasCustomPrompt="1"/>
          </p:nvPr>
        </p:nvSpPr>
        <p:spPr>
          <a:xfrm>
            <a:off x="2626107" y="10013049"/>
            <a:ext cx="2387854" cy="325543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zh-TW" altLang="en-US" dirty="0"/>
              <a:t>受付時間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r>
              <a:rPr kumimoji="1" lang="zh-TW" altLang="en-US" dirty="0"/>
              <a:t>：</a:t>
            </a:r>
            <a:r>
              <a:rPr kumimoji="1" lang="en-US" altLang="zh-TW" dirty="0"/>
              <a:t>00</a:t>
            </a:r>
            <a:r>
              <a:rPr kumimoji="1" lang="zh-TW" altLang="en-US" dirty="0"/>
              <a:t>～</a:t>
            </a:r>
            <a:r>
              <a:rPr kumimoji="1" lang="en-US" altLang="zh-TW" dirty="0"/>
              <a:t>00</a:t>
            </a:r>
            <a:r>
              <a:rPr kumimoji="1" lang="zh-TW" altLang="en-US" dirty="0"/>
              <a:t>：</a:t>
            </a:r>
            <a:r>
              <a:rPr kumimoji="1" lang="en-US" altLang="zh-TW" dirty="0"/>
              <a:t>00</a:t>
            </a:r>
            <a:endParaRPr kumimoji="1" lang="ja-JP" altLang="en-US" dirty="0"/>
          </a:p>
        </p:txBody>
      </p:sp>
      <p:sp>
        <p:nvSpPr>
          <p:cNvPr id="60" name="テキスト プレースホルダー 74"/>
          <p:cNvSpPr>
            <a:spLocks noGrp="1"/>
          </p:cNvSpPr>
          <p:nvPr userDrawn="1">
            <p:ph type="body" sz="quarter" idx="49" hasCustomPrompt="1"/>
          </p:nvPr>
        </p:nvSpPr>
        <p:spPr>
          <a:xfrm>
            <a:off x="5075950" y="10013049"/>
            <a:ext cx="2392463" cy="325543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http://XXXX_sample.aa.jp</a:t>
            </a:r>
            <a:endParaRPr kumimoji="1" lang="ja-JP" altLang="en-US" dirty="0"/>
          </a:p>
        </p:txBody>
      </p:sp>
      <p:sp>
        <p:nvSpPr>
          <p:cNvPr id="61" name="テキスト プレースホルダー 74"/>
          <p:cNvSpPr>
            <a:spLocks noGrp="1"/>
          </p:cNvSpPr>
          <p:nvPr userDrawn="1">
            <p:ph type="body" sz="quarter" idx="50" hasCustomPrompt="1"/>
          </p:nvPr>
        </p:nvSpPr>
        <p:spPr>
          <a:xfrm>
            <a:off x="172714" y="10279749"/>
            <a:ext cx="7256785" cy="258379"/>
          </a:xfrm>
        </p:spPr>
        <p:txBody>
          <a:bodyPr>
            <a:noAutofit/>
          </a:bodyPr>
          <a:lstStyle>
            <a:lvl1pPr marL="0" indent="0">
              <a:buNone/>
              <a:defRPr sz="800" b="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ここに注意事項などを入れましょう。ここに注意事項などを入れましょう。ここに注意事項などを入れましょう。ここに注意事項などを入れましょう。</a:t>
            </a:r>
          </a:p>
        </p:txBody>
      </p:sp>
      <p:sp>
        <p:nvSpPr>
          <p:cNvPr id="71" name="テキスト プレースホルダー 74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34607" y="2182813"/>
            <a:ext cx="2645193" cy="398054"/>
          </a:xfrm>
        </p:spPr>
        <p:txBody>
          <a:bodyPr>
            <a:normAutofit/>
          </a:bodyPr>
          <a:lstStyle>
            <a:lvl1pPr marL="0" indent="0">
              <a:buNone/>
              <a:defRPr sz="1600" b="1" spc="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コース名を入れましょう</a:t>
            </a:r>
          </a:p>
        </p:txBody>
      </p:sp>
      <p:sp>
        <p:nvSpPr>
          <p:cNvPr id="72" name="テキスト プレースホルダー 79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1757271" y="2605487"/>
            <a:ext cx="1869365" cy="1144187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73" name="テキスト プレースホルダー 79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1757271" y="363239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74" name="図プレースホルダー 83"/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361860" y="2605086"/>
            <a:ext cx="1381125" cy="1563705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64" name="テキスト プレースホルダー 163"/>
          <p:cNvSpPr>
            <a:spLocks noGrp="1"/>
          </p:cNvSpPr>
          <p:nvPr>
            <p:ph type="body" sz="quarter" idx="74" hasCustomPrompt="1"/>
          </p:nvPr>
        </p:nvSpPr>
        <p:spPr>
          <a:xfrm>
            <a:off x="66900" y="1432223"/>
            <a:ext cx="7468412" cy="441833"/>
          </a:xfrm>
        </p:spPr>
        <p:txBody>
          <a:bodyPr>
            <a:norm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spc="300">
                <a:latin typeface="HGｺﾞｼｯｸM" panose="020B0609000000000000" pitchFamily="49" charset="-128"/>
                <a:ea typeface="HGｺﾞｼｯｸM" panose="020B0609000000000000" pitchFamily="49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ここにキャッチコピーを入れましょう。ここにコピーを入れましょう。</a:t>
            </a:r>
          </a:p>
        </p:txBody>
      </p:sp>
      <p:sp>
        <p:nvSpPr>
          <p:cNvPr id="241" name="テキスト プレースホルダー 74"/>
          <p:cNvSpPr>
            <a:spLocks noGrp="1"/>
          </p:cNvSpPr>
          <p:nvPr>
            <p:ph type="body" sz="quarter" idx="75" hasCustomPrompt="1"/>
          </p:nvPr>
        </p:nvSpPr>
        <p:spPr>
          <a:xfrm>
            <a:off x="4441407" y="2182813"/>
            <a:ext cx="2645193" cy="398054"/>
          </a:xfrm>
        </p:spPr>
        <p:txBody>
          <a:bodyPr>
            <a:normAutofit/>
          </a:bodyPr>
          <a:lstStyle>
            <a:lvl1pPr marL="0" indent="0">
              <a:buNone/>
              <a:defRPr sz="1600" b="1" spc="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コース名を入れましょう</a:t>
            </a:r>
          </a:p>
        </p:txBody>
      </p:sp>
      <p:sp>
        <p:nvSpPr>
          <p:cNvPr id="242" name="テキスト プレースホルダー 79"/>
          <p:cNvSpPr>
            <a:spLocks noGrp="1"/>
          </p:cNvSpPr>
          <p:nvPr>
            <p:ph type="body" sz="quarter" idx="76" hasCustomPrompt="1"/>
          </p:nvPr>
        </p:nvSpPr>
        <p:spPr>
          <a:xfrm>
            <a:off x="5364071" y="2605487"/>
            <a:ext cx="1869365" cy="1144187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243" name="テキスト プレースホルダー 79"/>
          <p:cNvSpPr>
            <a:spLocks noGrp="1"/>
          </p:cNvSpPr>
          <p:nvPr>
            <p:ph type="body" sz="quarter" idx="77" hasCustomPrompt="1"/>
          </p:nvPr>
        </p:nvSpPr>
        <p:spPr>
          <a:xfrm>
            <a:off x="5364071" y="363239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244" name="図プレースホルダー 83"/>
          <p:cNvSpPr>
            <a:spLocks noGrp="1"/>
          </p:cNvSpPr>
          <p:nvPr>
            <p:ph type="pic" sz="quarter" idx="78" hasCustomPrompt="1"/>
          </p:nvPr>
        </p:nvSpPr>
        <p:spPr>
          <a:xfrm>
            <a:off x="3968660" y="2605086"/>
            <a:ext cx="1381125" cy="1563705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286" name="テキスト プレースホルダー 74"/>
          <p:cNvSpPr>
            <a:spLocks noGrp="1"/>
          </p:cNvSpPr>
          <p:nvPr>
            <p:ph type="body" sz="quarter" idx="79" hasCustomPrompt="1"/>
          </p:nvPr>
        </p:nvSpPr>
        <p:spPr>
          <a:xfrm>
            <a:off x="834607" y="4570413"/>
            <a:ext cx="2645193" cy="398054"/>
          </a:xfrm>
        </p:spPr>
        <p:txBody>
          <a:bodyPr>
            <a:normAutofit/>
          </a:bodyPr>
          <a:lstStyle>
            <a:lvl1pPr marL="0" indent="0">
              <a:buNone/>
              <a:defRPr sz="1600" b="1" spc="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コース名を入れましょう</a:t>
            </a:r>
          </a:p>
        </p:txBody>
      </p:sp>
      <p:sp>
        <p:nvSpPr>
          <p:cNvPr id="287" name="テキスト プレースホルダー 79"/>
          <p:cNvSpPr>
            <a:spLocks noGrp="1"/>
          </p:cNvSpPr>
          <p:nvPr>
            <p:ph type="body" sz="quarter" idx="80" hasCustomPrompt="1"/>
          </p:nvPr>
        </p:nvSpPr>
        <p:spPr>
          <a:xfrm>
            <a:off x="1757271" y="4993087"/>
            <a:ext cx="1869365" cy="1144187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288" name="テキスト プレースホルダー 79"/>
          <p:cNvSpPr>
            <a:spLocks noGrp="1"/>
          </p:cNvSpPr>
          <p:nvPr>
            <p:ph type="body" sz="quarter" idx="81" hasCustomPrompt="1"/>
          </p:nvPr>
        </p:nvSpPr>
        <p:spPr>
          <a:xfrm>
            <a:off x="1757271" y="601999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289" name="図プレースホルダー 83"/>
          <p:cNvSpPr>
            <a:spLocks noGrp="1"/>
          </p:cNvSpPr>
          <p:nvPr>
            <p:ph type="pic" sz="quarter" idx="82" hasCustomPrompt="1"/>
          </p:nvPr>
        </p:nvSpPr>
        <p:spPr>
          <a:xfrm>
            <a:off x="361860" y="4992686"/>
            <a:ext cx="1381125" cy="1563705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295" name="テキスト プレースホルダー 74"/>
          <p:cNvSpPr>
            <a:spLocks noGrp="1"/>
          </p:cNvSpPr>
          <p:nvPr>
            <p:ph type="body" sz="quarter" idx="83" hasCustomPrompt="1"/>
          </p:nvPr>
        </p:nvSpPr>
        <p:spPr>
          <a:xfrm>
            <a:off x="4441407" y="4570413"/>
            <a:ext cx="2645193" cy="398054"/>
          </a:xfrm>
        </p:spPr>
        <p:txBody>
          <a:bodyPr>
            <a:normAutofit/>
          </a:bodyPr>
          <a:lstStyle>
            <a:lvl1pPr marL="0" indent="0">
              <a:buNone/>
              <a:defRPr sz="1600" b="1" spc="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コース名を入れましょう</a:t>
            </a:r>
          </a:p>
        </p:txBody>
      </p:sp>
      <p:sp>
        <p:nvSpPr>
          <p:cNvPr id="296" name="テキスト プレースホルダー 79"/>
          <p:cNvSpPr>
            <a:spLocks noGrp="1"/>
          </p:cNvSpPr>
          <p:nvPr>
            <p:ph type="body" sz="quarter" idx="84" hasCustomPrompt="1"/>
          </p:nvPr>
        </p:nvSpPr>
        <p:spPr>
          <a:xfrm>
            <a:off x="5364071" y="4993087"/>
            <a:ext cx="1869365" cy="1144187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297" name="テキスト プレースホルダー 79"/>
          <p:cNvSpPr>
            <a:spLocks noGrp="1"/>
          </p:cNvSpPr>
          <p:nvPr>
            <p:ph type="body" sz="quarter" idx="85" hasCustomPrompt="1"/>
          </p:nvPr>
        </p:nvSpPr>
        <p:spPr>
          <a:xfrm>
            <a:off x="5364071" y="601999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298" name="図プレースホルダー 83"/>
          <p:cNvSpPr>
            <a:spLocks noGrp="1"/>
          </p:cNvSpPr>
          <p:nvPr>
            <p:ph type="pic" sz="quarter" idx="86" hasCustomPrompt="1"/>
          </p:nvPr>
        </p:nvSpPr>
        <p:spPr>
          <a:xfrm>
            <a:off x="3968660" y="4992686"/>
            <a:ext cx="1381125" cy="1563705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304" name="テキスト プレースホルダー 74"/>
          <p:cNvSpPr>
            <a:spLocks noGrp="1"/>
          </p:cNvSpPr>
          <p:nvPr>
            <p:ph type="body" sz="quarter" idx="87" hasCustomPrompt="1"/>
          </p:nvPr>
        </p:nvSpPr>
        <p:spPr>
          <a:xfrm>
            <a:off x="834607" y="6958013"/>
            <a:ext cx="2645193" cy="398054"/>
          </a:xfrm>
        </p:spPr>
        <p:txBody>
          <a:bodyPr>
            <a:normAutofit/>
          </a:bodyPr>
          <a:lstStyle>
            <a:lvl1pPr marL="0" indent="0">
              <a:buNone/>
              <a:defRPr sz="1600" b="1" spc="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コース名を入れましょう</a:t>
            </a:r>
          </a:p>
        </p:txBody>
      </p:sp>
      <p:sp>
        <p:nvSpPr>
          <p:cNvPr id="305" name="テキスト プレースホルダー 79"/>
          <p:cNvSpPr>
            <a:spLocks noGrp="1"/>
          </p:cNvSpPr>
          <p:nvPr>
            <p:ph type="body" sz="quarter" idx="88" hasCustomPrompt="1"/>
          </p:nvPr>
        </p:nvSpPr>
        <p:spPr>
          <a:xfrm>
            <a:off x="1757271" y="7380687"/>
            <a:ext cx="1869365" cy="1144187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306" name="テキスト プレースホルダー 79"/>
          <p:cNvSpPr>
            <a:spLocks noGrp="1"/>
          </p:cNvSpPr>
          <p:nvPr>
            <p:ph type="body" sz="quarter" idx="89" hasCustomPrompt="1"/>
          </p:nvPr>
        </p:nvSpPr>
        <p:spPr>
          <a:xfrm>
            <a:off x="1757271" y="840759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307" name="図プレースホルダー 83"/>
          <p:cNvSpPr>
            <a:spLocks noGrp="1"/>
          </p:cNvSpPr>
          <p:nvPr>
            <p:ph type="pic" sz="quarter" idx="90" hasCustomPrompt="1"/>
          </p:nvPr>
        </p:nvSpPr>
        <p:spPr>
          <a:xfrm>
            <a:off x="361860" y="7380286"/>
            <a:ext cx="1381125" cy="1563705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313" name="テキスト プレースホルダー 74"/>
          <p:cNvSpPr>
            <a:spLocks noGrp="1"/>
          </p:cNvSpPr>
          <p:nvPr>
            <p:ph type="body" sz="quarter" idx="91" hasCustomPrompt="1"/>
          </p:nvPr>
        </p:nvSpPr>
        <p:spPr>
          <a:xfrm>
            <a:off x="4441407" y="6958013"/>
            <a:ext cx="2645193" cy="398054"/>
          </a:xfrm>
        </p:spPr>
        <p:txBody>
          <a:bodyPr>
            <a:normAutofit/>
          </a:bodyPr>
          <a:lstStyle>
            <a:lvl1pPr marL="0" indent="0">
              <a:buNone/>
              <a:defRPr sz="1600" b="1" spc="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コース名を入れましょう</a:t>
            </a:r>
          </a:p>
        </p:txBody>
      </p:sp>
      <p:sp>
        <p:nvSpPr>
          <p:cNvPr id="314" name="テキスト プレースホルダー 79"/>
          <p:cNvSpPr>
            <a:spLocks noGrp="1"/>
          </p:cNvSpPr>
          <p:nvPr>
            <p:ph type="body" sz="quarter" idx="92" hasCustomPrompt="1"/>
          </p:nvPr>
        </p:nvSpPr>
        <p:spPr>
          <a:xfrm>
            <a:off x="5364071" y="7380687"/>
            <a:ext cx="1869365" cy="1144187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315" name="テキスト プレースホルダー 79"/>
          <p:cNvSpPr>
            <a:spLocks noGrp="1"/>
          </p:cNvSpPr>
          <p:nvPr>
            <p:ph type="body" sz="quarter" idx="93" hasCustomPrompt="1"/>
          </p:nvPr>
        </p:nvSpPr>
        <p:spPr>
          <a:xfrm>
            <a:off x="5364071" y="840759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316" name="図プレースホルダー 83"/>
          <p:cNvSpPr>
            <a:spLocks noGrp="1"/>
          </p:cNvSpPr>
          <p:nvPr>
            <p:ph type="pic" sz="quarter" idx="94" hasCustomPrompt="1"/>
          </p:nvPr>
        </p:nvSpPr>
        <p:spPr>
          <a:xfrm>
            <a:off x="3968660" y="7380286"/>
            <a:ext cx="1381125" cy="1563705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326" name="テキスト プレースホルダー 325"/>
          <p:cNvSpPr>
            <a:spLocks noGrp="1"/>
          </p:cNvSpPr>
          <p:nvPr>
            <p:ph type="body" sz="quarter" idx="95" hasCustomPrompt="1"/>
          </p:nvPr>
        </p:nvSpPr>
        <p:spPr>
          <a:xfrm>
            <a:off x="4894708" y="152083"/>
            <a:ext cx="2294406" cy="361091"/>
          </a:xfrm>
        </p:spPr>
        <p:txBody>
          <a:bodyPr>
            <a:prstTxWarp prst="textWave1">
              <a:avLst/>
            </a:prstTxWarp>
            <a:noAutofit/>
          </a:bodyPr>
          <a:lstStyle>
            <a:lvl1pPr marL="0" indent="0">
              <a:buNone/>
              <a:defRPr sz="1600" b="1" u="sng" spc="3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kumimoji="1" lang="en-US" altLang="ja-JP" dirty="0"/>
              <a:t>20XX.Spring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83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748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949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280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72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257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374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351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251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31F9C-C4F4-4260-990F-0A104FED5414}" type="datetimeFigureOut">
              <a:rPr kumimoji="1" lang="ja-JP" altLang="en-US" smtClean="0"/>
              <a:t>2026/6/24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803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08E89-5213-3992-BD89-C3CE1A21E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Freeform 5">
            <a:extLst>
              <a:ext uri="{FF2B5EF4-FFF2-40B4-BE49-F238E27FC236}">
                <a16:creationId xmlns:a16="http://schemas.microsoft.com/office/drawing/2014/main" id="{588B3DDA-7784-6B88-9AA4-A58FC2856791}"/>
              </a:ext>
            </a:extLst>
          </p:cNvPr>
          <p:cNvSpPr>
            <a:spLocks/>
          </p:cNvSpPr>
          <p:nvPr/>
        </p:nvSpPr>
        <p:spPr bwMode="auto">
          <a:xfrm>
            <a:off x="0" y="-4765"/>
            <a:ext cx="7559675" cy="2017829"/>
          </a:xfrm>
          <a:custGeom>
            <a:avLst/>
            <a:gdLst>
              <a:gd name="T0" fmla="*/ 4762 w 4762"/>
              <a:gd name="T1" fmla="*/ 1114 h 1138"/>
              <a:gd name="T2" fmla="*/ 4704 w 4762"/>
              <a:gd name="T3" fmla="*/ 1134 h 1138"/>
              <a:gd name="T4" fmla="*/ 4530 w 4762"/>
              <a:gd name="T5" fmla="*/ 1136 h 1138"/>
              <a:gd name="T6" fmla="*/ 4448 w 4762"/>
              <a:gd name="T7" fmla="*/ 1122 h 1138"/>
              <a:gd name="T8" fmla="*/ 4394 w 4762"/>
              <a:gd name="T9" fmla="*/ 1120 h 1138"/>
              <a:gd name="T10" fmla="*/ 4316 w 4762"/>
              <a:gd name="T11" fmla="*/ 1136 h 1138"/>
              <a:gd name="T12" fmla="*/ 4240 w 4762"/>
              <a:gd name="T13" fmla="*/ 1132 h 1138"/>
              <a:gd name="T14" fmla="*/ 4146 w 4762"/>
              <a:gd name="T15" fmla="*/ 1128 h 1138"/>
              <a:gd name="T16" fmla="*/ 4064 w 4762"/>
              <a:gd name="T17" fmla="*/ 1124 h 1138"/>
              <a:gd name="T18" fmla="*/ 3948 w 4762"/>
              <a:gd name="T19" fmla="*/ 1136 h 1138"/>
              <a:gd name="T20" fmla="*/ 3832 w 4762"/>
              <a:gd name="T21" fmla="*/ 1138 h 1138"/>
              <a:gd name="T22" fmla="*/ 3752 w 4762"/>
              <a:gd name="T23" fmla="*/ 1122 h 1138"/>
              <a:gd name="T24" fmla="*/ 3698 w 4762"/>
              <a:gd name="T25" fmla="*/ 1118 h 1138"/>
              <a:gd name="T26" fmla="*/ 3620 w 4762"/>
              <a:gd name="T27" fmla="*/ 1134 h 1138"/>
              <a:gd name="T28" fmla="*/ 3542 w 4762"/>
              <a:gd name="T29" fmla="*/ 1132 h 1138"/>
              <a:gd name="T30" fmla="*/ 3450 w 4762"/>
              <a:gd name="T31" fmla="*/ 1128 h 1138"/>
              <a:gd name="T32" fmla="*/ 3368 w 4762"/>
              <a:gd name="T33" fmla="*/ 1122 h 1138"/>
              <a:gd name="T34" fmla="*/ 3252 w 4762"/>
              <a:gd name="T35" fmla="*/ 1116 h 1138"/>
              <a:gd name="T36" fmla="*/ 3170 w 4762"/>
              <a:gd name="T37" fmla="*/ 1120 h 1138"/>
              <a:gd name="T38" fmla="*/ 3078 w 4762"/>
              <a:gd name="T39" fmla="*/ 1126 h 1138"/>
              <a:gd name="T40" fmla="*/ 2986 w 4762"/>
              <a:gd name="T41" fmla="*/ 1130 h 1138"/>
              <a:gd name="T42" fmla="*/ 2904 w 4762"/>
              <a:gd name="T43" fmla="*/ 1138 h 1138"/>
              <a:gd name="T44" fmla="*/ 2846 w 4762"/>
              <a:gd name="T45" fmla="*/ 1124 h 1138"/>
              <a:gd name="T46" fmla="*/ 2788 w 4762"/>
              <a:gd name="T47" fmla="*/ 1110 h 1138"/>
              <a:gd name="T48" fmla="*/ 2706 w 4762"/>
              <a:gd name="T49" fmla="*/ 1116 h 1138"/>
              <a:gd name="T50" fmla="*/ 2556 w 4762"/>
              <a:gd name="T51" fmla="*/ 1118 h 1138"/>
              <a:gd name="T52" fmla="*/ 2474 w 4762"/>
              <a:gd name="T53" fmla="*/ 1136 h 1138"/>
              <a:gd name="T54" fmla="*/ 2404 w 4762"/>
              <a:gd name="T55" fmla="*/ 1138 h 1138"/>
              <a:gd name="T56" fmla="*/ 2324 w 4762"/>
              <a:gd name="T57" fmla="*/ 1132 h 1138"/>
              <a:gd name="T58" fmla="*/ 2208 w 4762"/>
              <a:gd name="T59" fmla="*/ 1126 h 1138"/>
              <a:gd name="T60" fmla="*/ 2126 w 4762"/>
              <a:gd name="T61" fmla="*/ 1118 h 1138"/>
              <a:gd name="T62" fmla="*/ 2034 w 4762"/>
              <a:gd name="T63" fmla="*/ 1118 h 1138"/>
              <a:gd name="T64" fmla="*/ 1916 w 4762"/>
              <a:gd name="T65" fmla="*/ 1120 h 1138"/>
              <a:gd name="T66" fmla="*/ 1742 w 4762"/>
              <a:gd name="T67" fmla="*/ 1116 h 1138"/>
              <a:gd name="T68" fmla="*/ 1592 w 4762"/>
              <a:gd name="T69" fmla="*/ 1118 h 1138"/>
              <a:gd name="T70" fmla="*/ 1510 w 4762"/>
              <a:gd name="T71" fmla="*/ 1128 h 1138"/>
              <a:gd name="T72" fmla="*/ 1394 w 4762"/>
              <a:gd name="T73" fmla="*/ 1136 h 1138"/>
              <a:gd name="T74" fmla="*/ 1336 w 4762"/>
              <a:gd name="T75" fmla="*/ 1128 h 1138"/>
              <a:gd name="T76" fmla="*/ 1278 w 4762"/>
              <a:gd name="T77" fmla="*/ 1120 h 1138"/>
              <a:gd name="T78" fmla="*/ 1162 w 4762"/>
              <a:gd name="T79" fmla="*/ 1114 h 1138"/>
              <a:gd name="T80" fmla="*/ 1046 w 4762"/>
              <a:gd name="T81" fmla="*/ 1116 h 1138"/>
              <a:gd name="T82" fmla="*/ 988 w 4762"/>
              <a:gd name="T83" fmla="*/ 1126 h 1138"/>
              <a:gd name="T84" fmla="*/ 930 w 4762"/>
              <a:gd name="T85" fmla="*/ 1138 h 1138"/>
              <a:gd name="T86" fmla="*/ 884 w 4762"/>
              <a:gd name="T87" fmla="*/ 1130 h 1138"/>
              <a:gd name="T88" fmla="*/ 834 w 4762"/>
              <a:gd name="T89" fmla="*/ 1114 h 1138"/>
              <a:gd name="T90" fmla="*/ 780 w 4762"/>
              <a:gd name="T91" fmla="*/ 1114 h 1138"/>
              <a:gd name="T92" fmla="*/ 698 w 4762"/>
              <a:gd name="T93" fmla="*/ 1130 h 1138"/>
              <a:gd name="T94" fmla="*/ 640 w 4762"/>
              <a:gd name="T95" fmla="*/ 1120 h 1138"/>
              <a:gd name="T96" fmla="*/ 582 w 4762"/>
              <a:gd name="T97" fmla="*/ 1112 h 1138"/>
              <a:gd name="T98" fmla="*/ 500 w 4762"/>
              <a:gd name="T99" fmla="*/ 1126 h 1138"/>
              <a:gd name="T100" fmla="*/ 430 w 4762"/>
              <a:gd name="T101" fmla="*/ 1128 h 1138"/>
              <a:gd name="T102" fmla="*/ 350 w 4762"/>
              <a:gd name="T103" fmla="*/ 1126 h 1138"/>
              <a:gd name="T104" fmla="*/ 234 w 4762"/>
              <a:gd name="T105" fmla="*/ 1136 h 1138"/>
              <a:gd name="T106" fmla="*/ 176 w 4762"/>
              <a:gd name="T107" fmla="*/ 1130 h 1138"/>
              <a:gd name="T108" fmla="*/ 118 w 4762"/>
              <a:gd name="T109" fmla="*/ 1122 h 1138"/>
              <a:gd name="T110" fmla="*/ 0 w 4762"/>
              <a:gd name="T111" fmla="*/ 1128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762" h="1138">
                <a:moveTo>
                  <a:pt x="0" y="1112"/>
                </a:moveTo>
                <a:lnTo>
                  <a:pt x="0" y="0"/>
                </a:lnTo>
                <a:lnTo>
                  <a:pt x="4762" y="0"/>
                </a:lnTo>
                <a:lnTo>
                  <a:pt x="4762" y="1114"/>
                </a:lnTo>
                <a:lnTo>
                  <a:pt x="4762" y="1128"/>
                </a:lnTo>
                <a:lnTo>
                  <a:pt x="4762" y="1134"/>
                </a:lnTo>
                <a:lnTo>
                  <a:pt x="4762" y="1134"/>
                </a:lnTo>
                <a:lnTo>
                  <a:pt x="4704" y="1134"/>
                </a:lnTo>
                <a:lnTo>
                  <a:pt x="4646" y="1136"/>
                </a:lnTo>
                <a:lnTo>
                  <a:pt x="4646" y="1136"/>
                </a:lnTo>
                <a:lnTo>
                  <a:pt x="4530" y="1136"/>
                </a:lnTo>
                <a:lnTo>
                  <a:pt x="4530" y="1136"/>
                </a:lnTo>
                <a:lnTo>
                  <a:pt x="4510" y="1134"/>
                </a:lnTo>
                <a:lnTo>
                  <a:pt x="4494" y="1132"/>
                </a:lnTo>
                <a:lnTo>
                  <a:pt x="4472" y="1128"/>
                </a:lnTo>
                <a:lnTo>
                  <a:pt x="4448" y="1122"/>
                </a:lnTo>
                <a:lnTo>
                  <a:pt x="4432" y="1120"/>
                </a:lnTo>
                <a:lnTo>
                  <a:pt x="4414" y="1118"/>
                </a:lnTo>
                <a:lnTo>
                  <a:pt x="4414" y="1118"/>
                </a:lnTo>
                <a:lnTo>
                  <a:pt x="4394" y="1120"/>
                </a:lnTo>
                <a:lnTo>
                  <a:pt x="4378" y="1122"/>
                </a:lnTo>
                <a:lnTo>
                  <a:pt x="4356" y="1128"/>
                </a:lnTo>
                <a:lnTo>
                  <a:pt x="4332" y="1134"/>
                </a:lnTo>
                <a:lnTo>
                  <a:pt x="4316" y="1136"/>
                </a:lnTo>
                <a:lnTo>
                  <a:pt x="4298" y="1136"/>
                </a:lnTo>
                <a:lnTo>
                  <a:pt x="4298" y="1136"/>
                </a:lnTo>
                <a:lnTo>
                  <a:pt x="4262" y="1136"/>
                </a:lnTo>
                <a:lnTo>
                  <a:pt x="4240" y="1132"/>
                </a:lnTo>
                <a:lnTo>
                  <a:pt x="4216" y="1130"/>
                </a:lnTo>
                <a:lnTo>
                  <a:pt x="4182" y="1128"/>
                </a:lnTo>
                <a:lnTo>
                  <a:pt x="4182" y="1128"/>
                </a:lnTo>
                <a:lnTo>
                  <a:pt x="4146" y="1128"/>
                </a:lnTo>
                <a:lnTo>
                  <a:pt x="4122" y="1126"/>
                </a:lnTo>
                <a:lnTo>
                  <a:pt x="4100" y="1126"/>
                </a:lnTo>
                <a:lnTo>
                  <a:pt x="4064" y="1124"/>
                </a:lnTo>
                <a:lnTo>
                  <a:pt x="4064" y="1124"/>
                </a:lnTo>
                <a:lnTo>
                  <a:pt x="4030" y="1126"/>
                </a:lnTo>
                <a:lnTo>
                  <a:pt x="4006" y="1130"/>
                </a:lnTo>
                <a:lnTo>
                  <a:pt x="3984" y="1134"/>
                </a:lnTo>
                <a:lnTo>
                  <a:pt x="3948" y="1136"/>
                </a:lnTo>
                <a:lnTo>
                  <a:pt x="3948" y="1136"/>
                </a:lnTo>
                <a:lnTo>
                  <a:pt x="3890" y="1138"/>
                </a:lnTo>
                <a:lnTo>
                  <a:pt x="3832" y="1138"/>
                </a:lnTo>
                <a:lnTo>
                  <a:pt x="3832" y="1138"/>
                </a:lnTo>
                <a:lnTo>
                  <a:pt x="3814" y="1138"/>
                </a:lnTo>
                <a:lnTo>
                  <a:pt x="3798" y="1136"/>
                </a:lnTo>
                <a:lnTo>
                  <a:pt x="3774" y="1128"/>
                </a:lnTo>
                <a:lnTo>
                  <a:pt x="3752" y="1122"/>
                </a:lnTo>
                <a:lnTo>
                  <a:pt x="3736" y="1120"/>
                </a:lnTo>
                <a:lnTo>
                  <a:pt x="3716" y="1118"/>
                </a:lnTo>
                <a:lnTo>
                  <a:pt x="3716" y="1118"/>
                </a:lnTo>
                <a:lnTo>
                  <a:pt x="3698" y="1118"/>
                </a:lnTo>
                <a:lnTo>
                  <a:pt x="3682" y="1120"/>
                </a:lnTo>
                <a:lnTo>
                  <a:pt x="3658" y="1126"/>
                </a:lnTo>
                <a:lnTo>
                  <a:pt x="3636" y="1132"/>
                </a:lnTo>
                <a:lnTo>
                  <a:pt x="3620" y="1134"/>
                </a:lnTo>
                <a:lnTo>
                  <a:pt x="3600" y="1134"/>
                </a:lnTo>
                <a:lnTo>
                  <a:pt x="3600" y="1134"/>
                </a:lnTo>
                <a:lnTo>
                  <a:pt x="3566" y="1134"/>
                </a:lnTo>
                <a:lnTo>
                  <a:pt x="3542" y="1132"/>
                </a:lnTo>
                <a:lnTo>
                  <a:pt x="3518" y="1130"/>
                </a:lnTo>
                <a:lnTo>
                  <a:pt x="3484" y="1128"/>
                </a:lnTo>
                <a:lnTo>
                  <a:pt x="3484" y="1128"/>
                </a:lnTo>
                <a:lnTo>
                  <a:pt x="3450" y="1128"/>
                </a:lnTo>
                <a:lnTo>
                  <a:pt x="3426" y="1124"/>
                </a:lnTo>
                <a:lnTo>
                  <a:pt x="3402" y="1122"/>
                </a:lnTo>
                <a:lnTo>
                  <a:pt x="3368" y="1122"/>
                </a:lnTo>
                <a:lnTo>
                  <a:pt x="3368" y="1122"/>
                </a:lnTo>
                <a:lnTo>
                  <a:pt x="3334" y="1120"/>
                </a:lnTo>
                <a:lnTo>
                  <a:pt x="3310" y="1118"/>
                </a:lnTo>
                <a:lnTo>
                  <a:pt x="3286" y="1116"/>
                </a:lnTo>
                <a:lnTo>
                  <a:pt x="3252" y="1116"/>
                </a:lnTo>
                <a:lnTo>
                  <a:pt x="3252" y="1116"/>
                </a:lnTo>
                <a:lnTo>
                  <a:pt x="3218" y="1116"/>
                </a:lnTo>
                <a:lnTo>
                  <a:pt x="3194" y="1118"/>
                </a:lnTo>
                <a:lnTo>
                  <a:pt x="3170" y="1120"/>
                </a:lnTo>
                <a:lnTo>
                  <a:pt x="3136" y="1122"/>
                </a:lnTo>
                <a:lnTo>
                  <a:pt x="3136" y="1122"/>
                </a:lnTo>
                <a:lnTo>
                  <a:pt x="3102" y="1122"/>
                </a:lnTo>
                <a:lnTo>
                  <a:pt x="3078" y="1126"/>
                </a:lnTo>
                <a:lnTo>
                  <a:pt x="3054" y="1128"/>
                </a:lnTo>
                <a:lnTo>
                  <a:pt x="3020" y="1130"/>
                </a:lnTo>
                <a:lnTo>
                  <a:pt x="3020" y="1130"/>
                </a:lnTo>
                <a:lnTo>
                  <a:pt x="2986" y="1130"/>
                </a:lnTo>
                <a:lnTo>
                  <a:pt x="2962" y="1134"/>
                </a:lnTo>
                <a:lnTo>
                  <a:pt x="2938" y="1138"/>
                </a:lnTo>
                <a:lnTo>
                  <a:pt x="2904" y="1138"/>
                </a:lnTo>
                <a:lnTo>
                  <a:pt x="2904" y="1138"/>
                </a:lnTo>
                <a:lnTo>
                  <a:pt x="2884" y="1138"/>
                </a:lnTo>
                <a:lnTo>
                  <a:pt x="2870" y="1134"/>
                </a:lnTo>
                <a:lnTo>
                  <a:pt x="2856" y="1130"/>
                </a:lnTo>
                <a:lnTo>
                  <a:pt x="2846" y="1124"/>
                </a:lnTo>
                <a:lnTo>
                  <a:pt x="2834" y="1120"/>
                </a:lnTo>
                <a:lnTo>
                  <a:pt x="2822" y="1116"/>
                </a:lnTo>
                <a:lnTo>
                  <a:pt x="2808" y="1112"/>
                </a:lnTo>
                <a:lnTo>
                  <a:pt x="2788" y="1110"/>
                </a:lnTo>
                <a:lnTo>
                  <a:pt x="2788" y="1110"/>
                </a:lnTo>
                <a:lnTo>
                  <a:pt x="2754" y="1112"/>
                </a:lnTo>
                <a:lnTo>
                  <a:pt x="2730" y="1114"/>
                </a:lnTo>
                <a:lnTo>
                  <a:pt x="2706" y="1116"/>
                </a:lnTo>
                <a:lnTo>
                  <a:pt x="2672" y="1118"/>
                </a:lnTo>
                <a:lnTo>
                  <a:pt x="2672" y="1118"/>
                </a:lnTo>
                <a:lnTo>
                  <a:pt x="2556" y="1118"/>
                </a:lnTo>
                <a:lnTo>
                  <a:pt x="2556" y="1118"/>
                </a:lnTo>
                <a:lnTo>
                  <a:pt x="2536" y="1118"/>
                </a:lnTo>
                <a:lnTo>
                  <a:pt x="2522" y="1120"/>
                </a:lnTo>
                <a:lnTo>
                  <a:pt x="2498" y="1128"/>
                </a:lnTo>
                <a:lnTo>
                  <a:pt x="2474" y="1136"/>
                </a:lnTo>
                <a:lnTo>
                  <a:pt x="2458" y="1138"/>
                </a:lnTo>
                <a:lnTo>
                  <a:pt x="2440" y="1138"/>
                </a:lnTo>
                <a:lnTo>
                  <a:pt x="2440" y="1138"/>
                </a:lnTo>
                <a:lnTo>
                  <a:pt x="2404" y="1138"/>
                </a:lnTo>
                <a:lnTo>
                  <a:pt x="2382" y="1136"/>
                </a:lnTo>
                <a:lnTo>
                  <a:pt x="2358" y="1134"/>
                </a:lnTo>
                <a:lnTo>
                  <a:pt x="2324" y="1132"/>
                </a:lnTo>
                <a:lnTo>
                  <a:pt x="2324" y="1132"/>
                </a:lnTo>
                <a:lnTo>
                  <a:pt x="2288" y="1132"/>
                </a:lnTo>
                <a:lnTo>
                  <a:pt x="2266" y="1130"/>
                </a:lnTo>
                <a:lnTo>
                  <a:pt x="2242" y="1128"/>
                </a:lnTo>
                <a:lnTo>
                  <a:pt x="2208" y="1126"/>
                </a:lnTo>
                <a:lnTo>
                  <a:pt x="2208" y="1126"/>
                </a:lnTo>
                <a:lnTo>
                  <a:pt x="2172" y="1126"/>
                </a:lnTo>
                <a:lnTo>
                  <a:pt x="2150" y="1122"/>
                </a:lnTo>
                <a:lnTo>
                  <a:pt x="2126" y="1118"/>
                </a:lnTo>
                <a:lnTo>
                  <a:pt x="2092" y="1116"/>
                </a:lnTo>
                <a:lnTo>
                  <a:pt x="2092" y="1116"/>
                </a:lnTo>
                <a:lnTo>
                  <a:pt x="2056" y="1118"/>
                </a:lnTo>
                <a:lnTo>
                  <a:pt x="2034" y="1118"/>
                </a:lnTo>
                <a:lnTo>
                  <a:pt x="2010" y="1120"/>
                </a:lnTo>
                <a:lnTo>
                  <a:pt x="1976" y="1120"/>
                </a:lnTo>
                <a:lnTo>
                  <a:pt x="1976" y="1120"/>
                </a:lnTo>
                <a:lnTo>
                  <a:pt x="1916" y="1120"/>
                </a:lnTo>
                <a:lnTo>
                  <a:pt x="1858" y="1118"/>
                </a:lnTo>
                <a:lnTo>
                  <a:pt x="1858" y="1118"/>
                </a:lnTo>
                <a:lnTo>
                  <a:pt x="1800" y="1116"/>
                </a:lnTo>
                <a:lnTo>
                  <a:pt x="1742" y="1116"/>
                </a:lnTo>
                <a:lnTo>
                  <a:pt x="1742" y="1116"/>
                </a:lnTo>
                <a:lnTo>
                  <a:pt x="1626" y="1116"/>
                </a:lnTo>
                <a:lnTo>
                  <a:pt x="1626" y="1116"/>
                </a:lnTo>
                <a:lnTo>
                  <a:pt x="1592" y="1118"/>
                </a:lnTo>
                <a:lnTo>
                  <a:pt x="1568" y="1122"/>
                </a:lnTo>
                <a:lnTo>
                  <a:pt x="1546" y="1126"/>
                </a:lnTo>
                <a:lnTo>
                  <a:pt x="1510" y="1128"/>
                </a:lnTo>
                <a:lnTo>
                  <a:pt x="1510" y="1128"/>
                </a:lnTo>
                <a:lnTo>
                  <a:pt x="1476" y="1130"/>
                </a:lnTo>
                <a:lnTo>
                  <a:pt x="1452" y="1132"/>
                </a:lnTo>
                <a:lnTo>
                  <a:pt x="1428" y="1136"/>
                </a:lnTo>
                <a:lnTo>
                  <a:pt x="1394" y="1136"/>
                </a:lnTo>
                <a:lnTo>
                  <a:pt x="1394" y="1136"/>
                </a:lnTo>
                <a:lnTo>
                  <a:pt x="1376" y="1136"/>
                </a:lnTo>
                <a:lnTo>
                  <a:pt x="1360" y="1134"/>
                </a:lnTo>
                <a:lnTo>
                  <a:pt x="1336" y="1128"/>
                </a:lnTo>
                <a:lnTo>
                  <a:pt x="1312" y="1122"/>
                </a:lnTo>
                <a:lnTo>
                  <a:pt x="1298" y="1120"/>
                </a:lnTo>
                <a:lnTo>
                  <a:pt x="1278" y="1120"/>
                </a:lnTo>
                <a:lnTo>
                  <a:pt x="1278" y="1120"/>
                </a:lnTo>
                <a:lnTo>
                  <a:pt x="1244" y="1118"/>
                </a:lnTo>
                <a:lnTo>
                  <a:pt x="1220" y="1116"/>
                </a:lnTo>
                <a:lnTo>
                  <a:pt x="1196" y="1114"/>
                </a:lnTo>
                <a:lnTo>
                  <a:pt x="1162" y="1114"/>
                </a:lnTo>
                <a:lnTo>
                  <a:pt x="1162" y="1114"/>
                </a:lnTo>
                <a:lnTo>
                  <a:pt x="1104" y="1114"/>
                </a:lnTo>
                <a:lnTo>
                  <a:pt x="1046" y="1116"/>
                </a:lnTo>
                <a:lnTo>
                  <a:pt x="1046" y="1116"/>
                </a:lnTo>
                <a:lnTo>
                  <a:pt x="1026" y="1116"/>
                </a:lnTo>
                <a:lnTo>
                  <a:pt x="1012" y="1118"/>
                </a:lnTo>
                <a:lnTo>
                  <a:pt x="1000" y="1122"/>
                </a:lnTo>
                <a:lnTo>
                  <a:pt x="988" y="1126"/>
                </a:lnTo>
                <a:lnTo>
                  <a:pt x="976" y="1130"/>
                </a:lnTo>
                <a:lnTo>
                  <a:pt x="964" y="1134"/>
                </a:lnTo>
                <a:lnTo>
                  <a:pt x="950" y="1136"/>
                </a:lnTo>
                <a:lnTo>
                  <a:pt x="930" y="1138"/>
                </a:lnTo>
                <a:lnTo>
                  <a:pt x="930" y="1138"/>
                </a:lnTo>
                <a:lnTo>
                  <a:pt x="910" y="1136"/>
                </a:lnTo>
                <a:lnTo>
                  <a:pt x="896" y="1134"/>
                </a:lnTo>
                <a:lnTo>
                  <a:pt x="884" y="1130"/>
                </a:lnTo>
                <a:lnTo>
                  <a:pt x="872" y="1126"/>
                </a:lnTo>
                <a:lnTo>
                  <a:pt x="860" y="1120"/>
                </a:lnTo>
                <a:lnTo>
                  <a:pt x="848" y="1116"/>
                </a:lnTo>
                <a:lnTo>
                  <a:pt x="834" y="1114"/>
                </a:lnTo>
                <a:lnTo>
                  <a:pt x="814" y="1112"/>
                </a:lnTo>
                <a:lnTo>
                  <a:pt x="814" y="1112"/>
                </a:lnTo>
                <a:lnTo>
                  <a:pt x="794" y="1112"/>
                </a:lnTo>
                <a:lnTo>
                  <a:pt x="780" y="1114"/>
                </a:lnTo>
                <a:lnTo>
                  <a:pt x="756" y="1120"/>
                </a:lnTo>
                <a:lnTo>
                  <a:pt x="732" y="1128"/>
                </a:lnTo>
                <a:lnTo>
                  <a:pt x="718" y="1130"/>
                </a:lnTo>
                <a:lnTo>
                  <a:pt x="698" y="1130"/>
                </a:lnTo>
                <a:lnTo>
                  <a:pt x="698" y="1130"/>
                </a:lnTo>
                <a:lnTo>
                  <a:pt x="678" y="1130"/>
                </a:lnTo>
                <a:lnTo>
                  <a:pt x="664" y="1126"/>
                </a:lnTo>
                <a:lnTo>
                  <a:pt x="640" y="1120"/>
                </a:lnTo>
                <a:lnTo>
                  <a:pt x="616" y="1114"/>
                </a:lnTo>
                <a:lnTo>
                  <a:pt x="600" y="1112"/>
                </a:lnTo>
                <a:lnTo>
                  <a:pt x="582" y="1112"/>
                </a:lnTo>
                <a:lnTo>
                  <a:pt x="582" y="1112"/>
                </a:lnTo>
                <a:lnTo>
                  <a:pt x="562" y="1112"/>
                </a:lnTo>
                <a:lnTo>
                  <a:pt x="548" y="1114"/>
                </a:lnTo>
                <a:lnTo>
                  <a:pt x="524" y="1120"/>
                </a:lnTo>
                <a:lnTo>
                  <a:pt x="500" y="1126"/>
                </a:lnTo>
                <a:lnTo>
                  <a:pt x="484" y="1128"/>
                </a:lnTo>
                <a:lnTo>
                  <a:pt x="466" y="1130"/>
                </a:lnTo>
                <a:lnTo>
                  <a:pt x="466" y="1130"/>
                </a:lnTo>
                <a:lnTo>
                  <a:pt x="430" y="1128"/>
                </a:lnTo>
                <a:lnTo>
                  <a:pt x="408" y="1128"/>
                </a:lnTo>
                <a:lnTo>
                  <a:pt x="384" y="1126"/>
                </a:lnTo>
                <a:lnTo>
                  <a:pt x="350" y="1126"/>
                </a:lnTo>
                <a:lnTo>
                  <a:pt x="350" y="1126"/>
                </a:lnTo>
                <a:lnTo>
                  <a:pt x="314" y="1126"/>
                </a:lnTo>
                <a:lnTo>
                  <a:pt x="292" y="1130"/>
                </a:lnTo>
                <a:lnTo>
                  <a:pt x="268" y="1134"/>
                </a:lnTo>
                <a:lnTo>
                  <a:pt x="234" y="1136"/>
                </a:lnTo>
                <a:lnTo>
                  <a:pt x="234" y="1136"/>
                </a:lnTo>
                <a:lnTo>
                  <a:pt x="214" y="1136"/>
                </a:lnTo>
                <a:lnTo>
                  <a:pt x="198" y="1134"/>
                </a:lnTo>
                <a:lnTo>
                  <a:pt x="176" y="1130"/>
                </a:lnTo>
                <a:lnTo>
                  <a:pt x="152" y="1124"/>
                </a:lnTo>
                <a:lnTo>
                  <a:pt x="136" y="1122"/>
                </a:lnTo>
                <a:lnTo>
                  <a:pt x="118" y="1122"/>
                </a:lnTo>
                <a:lnTo>
                  <a:pt x="118" y="1122"/>
                </a:lnTo>
                <a:lnTo>
                  <a:pt x="82" y="1124"/>
                </a:lnTo>
                <a:lnTo>
                  <a:pt x="58" y="1126"/>
                </a:lnTo>
                <a:lnTo>
                  <a:pt x="34" y="1128"/>
                </a:lnTo>
                <a:lnTo>
                  <a:pt x="0" y="1128"/>
                </a:lnTo>
                <a:lnTo>
                  <a:pt x="0" y="1112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88" name="Freeform 5">
            <a:extLst>
              <a:ext uri="{FF2B5EF4-FFF2-40B4-BE49-F238E27FC236}">
                <a16:creationId xmlns:a16="http://schemas.microsoft.com/office/drawing/2014/main" id="{F5FFBB4F-A8FA-5608-BF0F-79F0155B858F}"/>
              </a:ext>
            </a:extLst>
          </p:cNvPr>
          <p:cNvSpPr>
            <a:spLocks/>
          </p:cNvSpPr>
          <p:nvPr/>
        </p:nvSpPr>
        <p:spPr bwMode="auto">
          <a:xfrm>
            <a:off x="4045" y="0"/>
            <a:ext cx="7559675" cy="1155411"/>
          </a:xfrm>
          <a:custGeom>
            <a:avLst/>
            <a:gdLst>
              <a:gd name="T0" fmla="*/ 4762 w 4762"/>
              <a:gd name="T1" fmla="*/ 1114 h 1138"/>
              <a:gd name="T2" fmla="*/ 4704 w 4762"/>
              <a:gd name="T3" fmla="*/ 1134 h 1138"/>
              <a:gd name="T4" fmla="*/ 4530 w 4762"/>
              <a:gd name="T5" fmla="*/ 1136 h 1138"/>
              <a:gd name="T6" fmla="*/ 4448 w 4762"/>
              <a:gd name="T7" fmla="*/ 1122 h 1138"/>
              <a:gd name="T8" fmla="*/ 4394 w 4762"/>
              <a:gd name="T9" fmla="*/ 1120 h 1138"/>
              <a:gd name="T10" fmla="*/ 4316 w 4762"/>
              <a:gd name="T11" fmla="*/ 1136 h 1138"/>
              <a:gd name="T12" fmla="*/ 4240 w 4762"/>
              <a:gd name="T13" fmla="*/ 1132 h 1138"/>
              <a:gd name="T14" fmla="*/ 4146 w 4762"/>
              <a:gd name="T15" fmla="*/ 1128 h 1138"/>
              <a:gd name="T16" fmla="*/ 4064 w 4762"/>
              <a:gd name="T17" fmla="*/ 1124 h 1138"/>
              <a:gd name="T18" fmla="*/ 3948 w 4762"/>
              <a:gd name="T19" fmla="*/ 1136 h 1138"/>
              <a:gd name="T20" fmla="*/ 3832 w 4762"/>
              <a:gd name="T21" fmla="*/ 1138 h 1138"/>
              <a:gd name="T22" fmla="*/ 3752 w 4762"/>
              <a:gd name="T23" fmla="*/ 1122 h 1138"/>
              <a:gd name="T24" fmla="*/ 3698 w 4762"/>
              <a:gd name="T25" fmla="*/ 1118 h 1138"/>
              <a:gd name="T26" fmla="*/ 3620 w 4762"/>
              <a:gd name="T27" fmla="*/ 1134 h 1138"/>
              <a:gd name="T28" fmla="*/ 3542 w 4762"/>
              <a:gd name="T29" fmla="*/ 1132 h 1138"/>
              <a:gd name="T30" fmla="*/ 3450 w 4762"/>
              <a:gd name="T31" fmla="*/ 1128 h 1138"/>
              <a:gd name="T32" fmla="*/ 3368 w 4762"/>
              <a:gd name="T33" fmla="*/ 1122 h 1138"/>
              <a:gd name="T34" fmla="*/ 3252 w 4762"/>
              <a:gd name="T35" fmla="*/ 1116 h 1138"/>
              <a:gd name="T36" fmla="*/ 3170 w 4762"/>
              <a:gd name="T37" fmla="*/ 1120 h 1138"/>
              <a:gd name="T38" fmla="*/ 3078 w 4762"/>
              <a:gd name="T39" fmla="*/ 1126 h 1138"/>
              <a:gd name="T40" fmla="*/ 2986 w 4762"/>
              <a:gd name="T41" fmla="*/ 1130 h 1138"/>
              <a:gd name="T42" fmla="*/ 2904 w 4762"/>
              <a:gd name="T43" fmla="*/ 1138 h 1138"/>
              <a:gd name="T44" fmla="*/ 2846 w 4762"/>
              <a:gd name="T45" fmla="*/ 1124 h 1138"/>
              <a:gd name="T46" fmla="*/ 2788 w 4762"/>
              <a:gd name="T47" fmla="*/ 1110 h 1138"/>
              <a:gd name="T48" fmla="*/ 2706 w 4762"/>
              <a:gd name="T49" fmla="*/ 1116 h 1138"/>
              <a:gd name="T50" fmla="*/ 2556 w 4762"/>
              <a:gd name="T51" fmla="*/ 1118 h 1138"/>
              <a:gd name="T52" fmla="*/ 2474 w 4762"/>
              <a:gd name="T53" fmla="*/ 1136 h 1138"/>
              <a:gd name="T54" fmla="*/ 2404 w 4762"/>
              <a:gd name="T55" fmla="*/ 1138 h 1138"/>
              <a:gd name="T56" fmla="*/ 2324 w 4762"/>
              <a:gd name="T57" fmla="*/ 1132 h 1138"/>
              <a:gd name="T58" fmla="*/ 2208 w 4762"/>
              <a:gd name="T59" fmla="*/ 1126 h 1138"/>
              <a:gd name="T60" fmla="*/ 2126 w 4762"/>
              <a:gd name="T61" fmla="*/ 1118 h 1138"/>
              <a:gd name="T62" fmla="*/ 2034 w 4762"/>
              <a:gd name="T63" fmla="*/ 1118 h 1138"/>
              <a:gd name="T64" fmla="*/ 1916 w 4762"/>
              <a:gd name="T65" fmla="*/ 1120 h 1138"/>
              <a:gd name="T66" fmla="*/ 1742 w 4762"/>
              <a:gd name="T67" fmla="*/ 1116 h 1138"/>
              <a:gd name="T68" fmla="*/ 1592 w 4762"/>
              <a:gd name="T69" fmla="*/ 1118 h 1138"/>
              <a:gd name="T70" fmla="*/ 1510 w 4762"/>
              <a:gd name="T71" fmla="*/ 1128 h 1138"/>
              <a:gd name="T72" fmla="*/ 1394 w 4762"/>
              <a:gd name="T73" fmla="*/ 1136 h 1138"/>
              <a:gd name="T74" fmla="*/ 1336 w 4762"/>
              <a:gd name="T75" fmla="*/ 1128 h 1138"/>
              <a:gd name="T76" fmla="*/ 1278 w 4762"/>
              <a:gd name="T77" fmla="*/ 1120 h 1138"/>
              <a:gd name="T78" fmla="*/ 1162 w 4762"/>
              <a:gd name="T79" fmla="*/ 1114 h 1138"/>
              <a:gd name="T80" fmla="*/ 1046 w 4762"/>
              <a:gd name="T81" fmla="*/ 1116 h 1138"/>
              <a:gd name="T82" fmla="*/ 988 w 4762"/>
              <a:gd name="T83" fmla="*/ 1126 h 1138"/>
              <a:gd name="T84" fmla="*/ 930 w 4762"/>
              <a:gd name="T85" fmla="*/ 1138 h 1138"/>
              <a:gd name="T86" fmla="*/ 884 w 4762"/>
              <a:gd name="T87" fmla="*/ 1130 h 1138"/>
              <a:gd name="T88" fmla="*/ 834 w 4762"/>
              <a:gd name="T89" fmla="*/ 1114 h 1138"/>
              <a:gd name="T90" fmla="*/ 780 w 4762"/>
              <a:gd name="T91" fmla="*/ 1114 h 1138"/>
              <a:gd name="T92" fmla="*/ 698 w 4762"/>
              <a:gd name="T93" fmla="*/ 1130 h 1138"/>
              <a:gd name="T94" fmla="*/ 640 w 4762"/>
              <a:gd name="T95" fmla="*/ 1120 h 1138"/>
              <a:gd name="T96" fmla="*/ 582 w 4762"/>
              <a:gd name="T97" fmla="*/ 1112 h 1138"/>
              <a:gd name="T98" fmla="*/ 500 w 4762"/>
              <a:gd name="T99" fmla="*/ 1126 h 1138"/>
              <a:gd name="T100" fmla="*/ 430 w 4762"/>
              <a:gd name="T101" fmla="*/ 1128 h 1138"/>
              <a:gd name="T102" fmla="*/ 350 w 4762"/>
              <a:gd name="T103" fmla="*/ 1126 h 1138"/>
              <a:gd name="T104" fmla="*/ 234 w 4762"/>
              <a:gd name="T105" fmla="*/ 1136 h 1138"/>
              <a:gd name="T106" fmla="*/ 176 w 4762"/>
              <a:gd name="T107" fmla="*/ 1130 h 1138"/>
              <a:gd name="T108" fmla="*/ 118 w 4762"/>
              <a:gd name="T109" fmla="*/ 1122 h 1138"/>
              <a:gd name="T110" fmla="*/ 0 w 4762"/>
              <a:gd name="T111" fmla="*/ 1128 h 1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762" h="1138">
                <a:moveTo>
                  <a:pt x="0" y="1112"/>
                </a:moveTo>
                <a:lnTo>
                  <a:pt x="0" y="0"/>
                </a:lnTo>
                <a:lnTo>
                  <a:pt x="4762" y="0"/>
                </a:lnTo>
                <a:lnTo>
                  <a:pt x="4762" y="1114"/>
                </a:lnTo>
                <a:lnTo>
                  <a:pt x="4762" y="1128"/>
                </a:lnTo>
                <a:lnTo>
                  <a:pt x="4762" y="1134"/>
                </a:lnTo>
                <a:lnTo>
                  <a:pt x="4762" y="1134"/>
                </a:lnTo>
                <a:lnTo>
                  <a:pt x="4704" y="1134"/>
                </a:lnTo>
                <a:lnTo>
                  <a:pt x="4646" y="1136"/>
                </a:lnTo>
                <a:lnTo>
                  <a:pt x="4646" y="1136"/>
                </a:lnTo>
                <a:lnTo>
                  <a:pt x="4530" y="1136"/>
                </a:lnTo>
                <a:lnTo>
                  <a:pt x="4530" y="1136"/>
                </a:lnTo>
                <a:lnTo>
                  <a:pt x="4510" y="1134"/>
                </a:lnTo>
                <a:lnTo>
                  <a:pt x="4494" y="1132"/>
                </a:lnTo>
                <a:lnTo>
                  <a:pt x="4472" y="1128"/>
                </a:lnTo>
                <a:lnTo>
                  <a:pt x="4448" y="1122"/>
                </a:lnTo>
                <a:lnTo>
                  <a:pt x="4432" y="1120"/>
                </a:lnTo>
                <a:lnTo>
                  <a:pt x="4414" y="1118"/>
                </a:lnTo>
                <a:lnTo>
                  <a:pt x="4414" y="1118"/>
                </a:lnTo>
                <a:lnTo>
                  <a:pt x="4394" y="1120"/>
                </a:lnTo>
                <a:lnTo>
                  <a:pt x="4378" y="1122"/>
                </a:lnTo>
                <a:lnTo>
                  <a:pt x="4356" y="1128"/>
                </a:lnTo>
                <a:lnTo>
                  <a:pt x="4332" y="1134"/>
                </a:lnTo>
                <a:lnTo>
                  <a:pt x="4316" y="1136"/>
                </a:lnTo>
                <a:lnTo>
                  <a:pt x="4298" y="1136"/>
                </a:lnTo>
                <a:lnTo>
                  <a:pt x="4298" y="1136"/>
                </a:lnTo>
                <a:lnTo>
                  <a:pt x="4262" y="1136"/>
                </a:lnTo>
                <a:lnTo>
                  <a:pt x="4240" y="1132"/>
                </a:lnTo>
                <a:lnTo>
                  <a:pt x="4216" y="1130"/>
                </a:lnTo>
                <a:lnTo>
                  <a:pt x="4182" y="1128"/>
                </a:lnTo>
                <a:lnTo>
                  <a:pt x="4182" y="1128"/>
                </a:lnTo>
                <a:lnTo>
                  <a:pt x="4146" y="1128"/>
                </a:lnTo>
                <a:lnTo>
                  <a:pt x="4122" y="1126"/>
                </a:lnTo>
                <a:lnTo>
                  <a:pt x="4100" y="1126"/>
                </a:lnTo>
                <a:lnTo>
                  <a:pt x="4064" y="1124"/>
                </a:lnTo>
                <a:lnTo>
                  <a:pt x="4064" y="1124"/>
                </a:lnTo>
                <a:lnTo>
                  <a:pt x="4030" y="1126"/>
                </a:lnTo>
                <a:lnTo>
                  <a:pt x="4006" y="1130"/>
                </a:lnTo>
                <a:lnTo>
                  <a:pt x="3984" y="1134"/>
                </a:lnTo>
                <a:lnTo>
                  <a:pt x="3948" y="1136"/>
                </a:lnTo>
                <a:lnTo>
                  <a:pt x="3948" y="1136"/>
                </a:lnTo>
                <a:lnTo>
                  <a:pt x="3890" y="1138"/>
                </a:lnTo>
                <a:lnTo>
                  <a:pt x="3832" y="1138"/>
                </a:lnTo>
                <a:lnTo>
                  <a:pt x="3832" y="1138"/>
                </a:lnTo>
                <a:lnTo>
                  <a:pt x="3814" y="1138"/>
                </a:lnTo>
                <a:lnTo>
                  <a:pt x="3798" y="1136"/>
                </a:lnTo>
                <a:lnTo>
                  <a:pt x="3774" y="1128"/>
                </a:lnTo>
                <a:lnTo>
                  <a:pt x="3752" y="1122"/>
                </a:lnTo>
                <a:lnTo>
                  <a:pt x="3736" y="1120"/>
                </a:lnTo>
                <a:lnTo>
                  <a:pt x="3716" y="1118"/>
                </a:lnTo>
                <a:lnTo>
                  <a:pt x="3716" y="1118"/>
                </a:lnTo>
                <a:lnTo>
                  <a:pt x="3698" y="1118"/>
                </a:lnTo>
                <a:lnTo>
                  <a:pt x="3682" y="1120"/>
                </a:lnTo>
                <a:lnTo>
                  <a:pt x="3658" y="1126"/>
                </a:lnTo>
                <a:lnTo>
                  <a:pt x="3636" y="1132"/>
                </a:lnTo>
                <a:lnTo>
                  <a:pt x="3620" y="1134"/>
                </a:lnTo>
                <a:lnTo>
                  <a:pt x="3600" y="1134"/>
                </a:lnTo>
                <a:lnTo>
                  <a:pt x="3600" y="1134"/>
                </a:lnTo>
                <a:lnTo>
                  <a:pt x="3566" y="1134"/>
                </a:lnTo>
                <a:lnTo>
                  <a:pt x="3542" y="1132"/>
                </a:lnTo>
                <a:lnTo>
                  <a:pt x="3518" y="1130"/>
                </a:lnTo>
                <a:lnTo>
                  <a:pt x="3484" y="1128"/>
                </a:lnTo>
                <a:lnTo>
                  <a:pt x="3484" y="1128"/>
                </a:lnTo>
                <a:lnTo>
                  <a:pt x="3450" y="1128"/>
                </a:lnTo>
                <a:lnTo>
                  <a:pt x="3426" y="1124"/>
                </a:lnTo>
                <a:lnTo>
                  <a:pt x="3402" y="1122"/>
                </a:lnTo>
                <a:lnTo>
                  <a:pt x="3368" y="1122"/>
                </a:lnTo>
                <a:lnTo>
                  <a:pt x="3368" y="1122"/>
                </a:lnTo>
                <a:lnTo>
                  <a:pt x="3334" y="1120"/>
                </a:lnTo>
                <a:lnTo>
                  <a:pt x="3310" y="1118"/>
                </a:lnTo>
                <a:lnTo>
                  <a:pt x="3286" y="1116"/>
                </a:lnTo>
                <a:lnTo>
                  <a:pt x="3252" y="1116"/>
                </a:lnTo>
                <a:lnTo>
                  <a:pt x="3252" y="1116"/>
                </a:lnTo>
                <a:lnTo>
                  <a:pt x="3218" y="1116"/>
                </a:lnTo>
                <a:lnTo>
                  <a:pt x="3194" y="1118"/>
                </a:lnTo>
                <a:lnTo>
                  <a:pt x="3170" y="1120"/>
                </a:lnTo>
                <a:lnTo>
                  <a:pt x="3136" y="1122"/>
                </a:lnTo>
                <a:lnTo>
                  <a:pt x="3136" y="1122"/>
                </a:lnTo>
                <a:lnTo>
                  <a:pt x="3102" y="1122"/>
                </a:lnTo>
                <a:lnTo>
                  <a:pt x="3078" y="1126"/>
                </a:lnTo>
                <a:lnTo>
                  <a:pt x="3054" y="1128"/>
                </a:lnTo>
                <a:lnTo>
                  <a:pt x="3020" y="1130"/>
                </a:lnTo>
                <a:lnTo>
                  <a:pt x="3020" y="1130"/>
                </a:lnTo>
                <a:lnTo>
                  <a:pt x="2986" y="1130"/>
                </a:lnTo>
                <a:lnTo>
                  <a:pt x="2962" y="1134"/>
                </a:lnTo>
                <a:lnTo>
                  <a:pt x="2938" y="1138"/>
                </a:lnTo>
                <a:lnTo>
                  <a:pt x="2904" y="1138"/>
                </a:lnTo>
                <a:lnTo>
                  <a:pt x="2904" y="1138"/>
                </a:lnTo>
                <a:lnTo>
                  <a:pt x="2884" y="1138"/>
                </a:lnTo>
                <a:lnTo>
                  <a:pt x="2870" y="1134"/>
                </a:lnTo>
                <a:lnTo>
                  <a:pt x="2856" y="1130"/>
                </a:lnTo>
                <a:lnTo>
                  <a:pt x="2846" y="1124"/>
                </a:lnTo>
                <a:lnTo>
                  <a:pt x="2834" y="1120"/>
                </a:lnTo>
                <a:lnTo>
                  <a:pt x="2822" y="1116"/>
                </a:lnTo>
                <a:lnTo>
                  <a:pt x="2808" y="1112"/>
                </a:lnTo>
                <a:lnTo>
                  <a:pt x="2788" y="1110"/>
                </a:lnTo>
                <a:lnTo>
                  <a:pt x="2788" y="1110"/>
                </a:lnTo>
                <a:lnTo>
                  <a:pt x="2754" y="1112"/>
                </a:lnTo>
                <a:lnTo>
                  <a:pt x="2730" y="1114"/>
                </a:lnTo>
                <a:lnTo>
                  <a:pt x="2706" y="1116"/>
                </a:lnTo>
                <a:lnTo>
                  <a:pt x="2672" y="1118"/>
                </a:lnTo>
                <a:lnTo>
                  <a:pt x="2672" y="1118"/>
                </a:lnTo>
                <a:lnTo>
                  <a:pt x="2556" y="1118"/>
                </a:lnTo>
                <a:lnTo>
                  <a:pt x="2556" y="1118"/>
                </a:lnTo>
                <a:lnTo>
                  <a:pt x="2536" y="1118"/>
                </a:lnTo>
                <a:lnTo>
                  <a:pt x="2522" y="1120"/>
                </a:lnTo>
                <a:lnTo>
                  <a:pt x="2498" y="1128"/>
                </a:lnTo>
                <a:lnTo>
                  <a:pt x="2474" y="1136"/>
                </a:lnTo>
                <a:lnTo>
                  <a:pt x="2458" y="1138"/>
                </a:lnTo>
                <a:lnTo>
                  <a:pt x="2440" y="1138"/>
                </a:lnTo>
                <a:lnTo>
                  <a:pt x="2440" y="1138"/>
                </a:lnTo>
                <a:lnTo>
                  <a:pt x="2404" y="1138"/>
                </a:lnTo>
                <a:lnTo>
                  <a:pt x="2382" y="1136"/>
                </a:lnTo>
                <a:lnTo>
                  <a:pt x="2358" y="1134"/>
                </a:lnTo>
                <a:lnTo>
                  <a:pt x="2324" y="1132"/>
                </a:lnTo>
                <a:lnTo>
                  <a:pt x="2324" y="1132"/>
                </a:lnTo>
                <a:lnTo>
                  <a:pt x="2288" y="1132"/>
                </a:lnTo>
                <a:lnTo>
                  <a:pt x="2266" y="1130"/>
                </a:lnTo>
                <a:lnTo>
                  <a:pt x="2242" y="1128"/>
                </a:lnTo>
                <a:lnTo>
                  <a:pt x="2208" y="1126"/>
                </a:lnTo>
                <a:lnTo>
                  <a:pt x="2208" y="1126"/>
                </a:lnTo>
                <a:lnTo>
                  <a:pt x="2172" y="1126"/>
                </a:lnTo>
                <a:lnTo>
                  <a:pt x="2150" y="1122"/>
                </a:lnTo>
                <a:lnTo>
                  <a:pt x="2126" y="1118"/>
                </a:lnTo>
                <a:lnTo>
                  <a:pt x="2092" y="1116"/>
                </a:lnTo>
                <a:lnTo>
                  <a:pt x="2092" y="1116"/>
                </a:lnTo>
                <a:lnTo>
                  <a:pt x="2056" y="1118"/>
                </a:lnTo>
                <a:lnTo>
                  <a:pt x="2034" y="1118"/>
                </a:lnTo>
                <a:lnTo>
                  <a:pt x="2010" y="1120"/>
                </a:lnTo>
                <a:lnTo>
                  <a:pt x="1976" y="1120"/>
                </a:lnTo>
                <a:lnTo>
                  <a:pt x="1976" y="1120"/>
                </a:lnTo>
                <a:lnTo>
                  <a:pt x="1916" y="1120"/>
                </a:lnTo>
                <a:lnTo>
                  <a:pt x="1858" y="1118"/>
                </a:lnTo>
                <a:lnTo>
                  <a:pt x="1858" y="1118"/>
                </a:lnTo>
                <a:lnTo>
                  <a:pt x="1800" y="1116"/>
                </a:lnTo>
                <a:lnTo>
                  <a:pt x="1742" y="1116"/>
                </a:lnTo>
                <a:lnTo>
                  <a:pt x="1742" y="1116"/>
                </a:lnTo>
                <a:lnTo>
                  <a:pt x="1626" y="1116"/>
                </a:lnTo>
                <a:lnTo>
                  <a:pt x="1626" y="1116"/>
                </a:lnTo>
                <a:lnTo>
                  <a:pt x="1592" y="1118"/>
                </a:lnTo>
                <a:lnTo>
                  <a:pt x="1568" y="1122"/>
                </a:lnTo>
                <a:lnTo>
                  <a:pt x="1546" y="1126"/>
                </a:lnTo>
                <a:lnTo>
                  <a:pt x="1510" y="1128"/>
                </a:lnTo>
                <a:lnTo>
                  <a:pt x="1510" y="1128"/>
                </a:lnTo>
                <a:lnTo>
                  <a:pt x="1476" y="1130"/>
                </a:lnTo>
                <a:lnTo>
                  <a:pt x="1452" y="1132"/>
                </a:lnTo>
                <a:lnTo>
                  <a:pt x="1428" y="1136"/>
                </a:lnTo>
                <a:lnTo>
                  <a:pt x="1394" y="1136"/>
                </a:lnTo>
                <a:lnTo>
                  <a:pt x="1394" y="1136"/>
                </a:lnTo>
                <a:lnTo>
                  <a:pt x="1376" y="1136"/>
                </a:lnTo>
                <a:lnTo>
                  <a:pt x="1360" y="1134"/>
                </a:lnTo>
                <a:lnTo>
                  <a:pt x="1336" y="1128"/>
                </a:lnTo>
                <a:lnTo>
                  <a:pt x="1312" y="1122"/>
                </a:lnTo>
                <a:lnTo>
                  <a:pt x="1298" y="1120"/>
                </a:lnTo>
                <a:lnTo>
                  <a:pt x="1278" y="1120"/>
                </a:lnTo>
                <a:lnTo>
                  <a:pt x="1278" y="1120"/>
                </a:lnTo>
                <a:lnTo>
                  <a:pt x="1244" y="1118"/>
                </a:lnTo>
                <a:lnTo>
                  <a:pt x="1220" y="1116"/>
                </a:lnTo>
                <a:lnTo>
                  <a:pt x="1196" y="1114"/>
                </a:lnTo>
                <a:lnTo>
                  <a:pt x="1162" y="1114"/>
                </a:lnTo>
                <a:lnTo>
                  <a:pt x="1162" y="1114"/>
                </a:lnTo>
                <a:lnTo>
                  <a:pt x="1104" y="1114"/>
                </a:lnTo>
                <a:lnTo>
                  <a:pt x="1046" y="1116"/>
                </a:lnTo>
                <a:lnTo>
                  <a:pt x="1046" y="1116"/>
                </a:lnTo>
                <a:lnTo>
                  <a:pt x="1026" y="1116"/>
                </a:lnTo>
                <a:lnTo>
                  <a:pt x="1012" y="1118"/>
                </a:lnTo>
                <a:lnTo>
                  <a:pt x="1000" y="1122"/>
                </a:lnTo>
                <a:lnTo>
                  <a:pt x="988" y="1126"/>
                </a:lnTo>
                <a:lnTo>
                  <a:pt x="976" y="1130"/>
                </a:lnTo>
                <a:lnTo>
                  <a:pt x="964" y="1134"/>
                </a:lnTo>
                <a:lnTo>
                  <a:pt x="950" y="1136"/>
                </a:lnTo>
                <a:lnTo>
                  <a:pt x="930" y="1138"/>
                </a:lnTo>
                <a:lnTo>
                  <a:pt x="930" y="1138"/>
                </a:lnTo>
                <a:lnTo>
                  <a:pt x="910" y="1136"/>
                </a:lnTo>
                <a:lnTo>
                  <a:pt x="896" y="1134"/>
                </a:lnTo>
                <a:lnTo>
                  <a:pt x="884" y="1130"/>
                </a:lnTo>
                <a:lnTo>
                  <a:pt x="872" y="1126"/>
                </a:lnTo>
                <a:lnTo>
                  <a:pt x="860" y="1120"/>
                </a:lnTo>
                <a:lnTo>
                  <a:pt x="848" y="1116"/>
                </a:lnTo>
                <a:lnTo>
                  <a:pt x="834" y="1114"/>
                </a:lnTo>
                <a:lnTo>
                  <a:pt x="814" y="1112"/>
                </a:lnTo>
                <a:lnTo>
                  <a:pt x="814" y="1112"/>
                </a:lnTo>
                <a:lnTo>
                  <a:pt x="794" y="1112"/>
                </a:lnTo>
                <a:lnTo>
                  <a:pt x="780" y="1114"/>
                </a:lnTo>
                <a:lnTo>
                  <a:pt x="756" y="1120"/>
                </a:lnTo>
                <a:lnTo>
                  <a:pt x="732" y="1128"/>
                </a:lnTo>
                <a:lnTo>
                  <a:pt x="718" y="1130"/>
                </a:lnTo>
                <a:lnTo>
                  <a:pt x="698" y="1130"/>
                </a:lnTo>
                <a:lnTo>
                  <a:pt x="698" y="1130"/>
                </a:lnTo>
                <a:lnTo>
                  <a:pt x="678" y="1130"/>
                </a:lnTo>
                <a:lnTo>
                  <a:pt x="664" y="1126"/>
                </a:lnTo>
                <a:lnTo>
                  <a:pt x="640" y="1120"/>
                </a:lnTo>
                <a:lnTo>
                  <a:pt x="616" y="1114"/>
                </a:lnTo>
                <a:lnTo>
                  <a:pt x="600" y="1112"/>
                </a:lnTo>
                <a:lnTo>
                  <a:pt x="582" y="1112"/>
                </a:lnTo>
                <a:lnTo>
                  <a:pt x="582" y="1112"/>
                </a:lnTo>
                <a:lnTo>
                  <a:pt x="562" y="1112"/>
                </a:lnTo>
                <a:lnTo>
                  <a:pt x="548" y="1114"/>
                </a:lnTo>
                <a:lnTo>
                  <a:pt x="524" y="1120"/>
                </a:lnTo>
                <a:lnTo>
                  <a:pt x="500" y="1126"/>
                </a:lnTo>
                <a:lnTo>
                  <a:pt x="484" y="1128"/>
                </a:lnTo>
                <a:lnTo>
                  <a:pt x="466" y="1130"/>
                </a:lnTo>
                <a:lnTo>
                  <a:pt x="466" y="1130"/>
                </a:lnTo>
                <a:lnTo>
                  <a:pt x="430" y="1128"/>
                </a:lnTo>
                <a:lnTo>
                  <a:pt x="408" y="1128"/>
                </a:lnTo>
                <a:lnTo>
                  <a:pt x="384" y="1126"/>
                </a:lnTo>
                <a:lnTo>
                  <a:pt x="350" y="1126"/>
                </a:lnTo>
                <a:lnTo>
                  <a:pt x="350" y="1126"/>
                </a:lnTo>
                <a:lnTo>
                  <a:pt x="314" y="1126"/>
                </a:lnTo>
                <a:lnTo>
                  <a:pt x="292" y="1130"/>
                </a:lnTo>
                <a:lnTo>
                  <a:pt x="268" y="1134"/>
                </a:lnTo>
                <a:lnTo>
                  <a:pt x="234" y="1136"/>
                </a:lnTo>
                <a:lnTo>
                  <a:pt x="234" y="1136"/>
                </a:lnTo>
                <a:lnTo>
                  <a:pt x="214" y="1136"/>
                </a:lnTo>
                <a:lnTo>
                  <a:pt x="198" y="1134"/>
                </a:lnTo>
                <a:lnTo>
                  <a:pt x="176" y="1130"/>
                </a:lnTo>
                <a:lnTo>
                  <a:pt x="152" y="1124"/>
                </a:lnTo>
                <a:lnTo>
                  <a:pt x="136" y="1122"/>
                </a:lnTo>
                <a:lnTo>
                  <a:pt x="118" y="1122"/>
                </a:lnTo>
                <a:lnTo>
                  <a:pt x="118" y="1122"/>
                </a:lnTo>
                <a:lnTo>
                  <a:pt x="82" y="1124"/>
                </a:lnTo>
                <a:lnTo>
                  <a:pt x="58" y="1126"/>
                </a:lnTo>
                <a:lnTo>
                  <a:pt x="34" y="1128"/>
                </a:lnTo>
                <a:lnTo>
                  <a:pt x="0" y="1128"/>
                </a:lnTo>
                <a:lnTo>
                  <a:pt x="0" y="111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sz="2400" dirty="0"/>
          </a:p>
        </p:txBody>
      </p:sp>
      <p:sp>
        <p:nvSpPr>
          <p:cNvPr id="252" name="正方形/長方形 251">
            <a:extLst>
              <a:ext uri="{FF2B5EF4-FFF2-40B4-BE49-F238E27FC236}">
                <a16:creationId xmlns:a16="http://schemas.microsoft.com/office/drawing/2014/main" id="{EA9F32DC-6E18-4718-2D0B-5E226CD7B02E}"/>
              </a:ext>
            </a:extLst>
          </p:cNvPr>
          <p:cNvSpPr/>
          <p:nvPr/>
        </p:nvSpPr>
        <p:spPr>
          <a:xfrm>
            <a:off x="316863" y="2142749"/>
            <a:ext cx="3809210" cy="313449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257" name="正方形/長方形 256">
            <a:extLst>
              <a:ext uri="{FF2B5EF4-FFF2-40B4-BE49-F238E27FC236}">
                <a16:creationId xmlns:a16="http://schemas.microsoft.com/office/drawing/2014/main" id="{335C672E-E82E-0899-2DEC-E06063C109E8}"/>
              </a:ext>
            </a:extLst>
          </p:cNvPr>
          <p:cNvSpPr/>
          <p:nvPr/>
        </p:nvSpPr>
        <p:spPr>
          <a:xfrm>
            <a:off x="3533051" y="5375112"/>
            <a:ext cx="3545452" cy="339337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54" name="Rectangle 23">
            <a:extLst>
              <a:ext uri="{FF2B5EF4-FFF2-40B4-BE49-F238E27FC236}">
                <a16:creationId xmlns:a16="http://schemas.microsoft.com/office/drawing/2014/main" id="{9402CDF1-E0F5-2E90-0D6C-DD22CAC21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22" y="9315276"/>
            <a:ext cx="7279353" cy="1319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18" name="テキスト プレースホルダー 217">
            <a:extLst>
              <a:ext uri="{FF2B5EF4-FFF2-40B4-BE49-F238E27FC236}">
                <a16:creationId xmlns:a16="http://schemas.microsoft.com/office/drawing/2014/main" id="{FCE6B3D0-2340-1322-F7CA-E4239AED0446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280322" y="9383651"/>
            <a:ext cx="2156193" cy="410468"/>
          </a:xfrm>
        </p:spPr>
        <p:txBody>
          <a:bodyPr/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 dirty="0"/>
              <a:t>お問い合わせ</a:t>
            </a:r>
            <a:r>
              <a:rPr lang="en-US" altLang="ja-JP" sz="1800" dirty="0"/>
              <a:t>】</a:t>
            </a:r>
            <a:endParaRPr lang="ja-JP" altLang="en-US" sz="1800" dirty="0"/>
          </a:p>
        </p:txBody>
      </p:sp>
      <p:sp>
        <p:nvSpPr>
          <p:cNvPr id="220" name="テキスト プレースホルダー 219">
            <a:extLst>
              <a:ext uri="{FF2B5EF4-FFF2-40B4-BE49-F238E27FC236}">
                <a16:creationId xmlns:a16="http://schemas.microsoft.com/office/drawing/2014/main" id="{5940EA96-1131-E767-B2E5-C9327C826D70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28352" y="9823980"/>
            <a:ext cx="2357126" cy="325543"/>
          </a:xfrm>
        </p:spPr>
        <p:txBody>
          <a:bodyPr/>
          <a:lstStyle/>
          <a:p>
            <a:pPr lvl="0"/>
            <a:r>
              <a:rPr lang="ja-JP" altLang="en-US" dirty="0"/>
              <a:t>神戸市兵庫区上庄通</a:t>
            </a:r>
            <a:r>
              <a:rPr lang="en-US" altLang="ja-JP" dirty="0"/>
              <a:t>1-1-43</a:t>
            </a:r>
            <a:endParaRPr lang="ja-JP" altLang="en-US" dirty="0"/>
          </a:p>
        </p:txBody>
      </p:sp>
      <p:sp>
        <p:nvSpPr>
          <p:cNvPr id="223" name="テキスト プレースホルダー 222">
            <a:extLst>
              <a:ext uri="{FF2B5EF4-FFF2-40B4-BE49-F238E27FC236}">
                <a16:creationId xmlns:a16="http://schemas.microsoft.com/office/drawing/2014/main" id="{485FD175-12CF-6956-B339-84C3DE30ECCC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2644706" y="9901843"/>
            <a:ext cx="3896433" cy="739480"/>
          </a:xfrm>
        </p:spPr>
        <p:txBody>
          <a:bodyPr/>
          <a:lstStyle/>
          <a:p>
            <a:pPr lvl="0"/>
            <a:r>
              <a:rPr lang="ja-JP" altLang="en-US" sz="1000" dirty="0"/>
              <a:t>・詳細については、</a:t>
            </a:r>
            <a:r>
              <a:rPr lang="ja-JP" altLang="en-US" sz="1000" b="1" u="sng" dirty="0"/>
              <a:t>ホームページ掲載の募集要綱</a:t>
            </a:r>
            <a:r>
              <a:rPr lang="ja-JP" altLang="en-US" sz="1000" dirty="0"/>
              <a:t>をご覧ください。</a:t>
            </a:r>
            <a:endParaRPr lang="en-US" altLang="ja-JP" sz="1000" dirty="0"/>
          </a:p>
          <a:p>
            <a:pPr lvl="0"/>
            <a:r>
              <a:rPr lang="ja-JP" altLang="en-US" sz="1000" dirty="0"/>
              <a:t>・本事業にかかる予算が終了次第、受付を終了します</a:t>
            </a:r>
            <a:endParaRPr lang="en-US" altLang="ja-JP" sz="1000" dirty="0"/>
          </a:p>
          <a:p>
            <a:pPr lvl="0"/>
            <a:r>
              <a:rPr lang="ja-JP" altLang="en-US" sz="1000" dirty="0"/>
              <a:t>・</a:t>
            </a:r>
            <a:r>
              <a:rPr lang="en-US" altLang="ja-JP" sz="1000" dirty="0"/>
              <a:t>1</a:t>
            </a:r>
            <a:r>
              <a:rPr lang="ja-JP" altLang="en-US" sz="1000" dirty="0"/>
              <a:t>団体につき、➀➁どちらか</a:t>
            </a:r>
            <a:r>
              <a:rPr lang="en-US" altLang="ja-JP" sz="1000" dirty="0"/>
              <a:t>1</a:t>
            </a:r>
            <a:r>
              <a:rPr lang="ja-JP" altLang="en-US" sz="1000" dirty="0"/>
              <a:t>つ利用することができます。</a:t>
            </a:r>
            <a:endParaRPr lang="en-US" altLang="ja-JP" sz="1000" dirty="0"/>
          </a:p>
          <a:p>
            <a:pPr lvl="0"/>
            <a:endParaRPr lang="en-US" altLang="ja-JP" sz="1000" dirty="0"/>
          </a:p>
          <a:p>
            <a:pPr lvl="0"/>
            <a:endParaRPr lang="ja-JP" altLang="en-US" sz="1000" dirty="0"/>
          </a:p>
        </p:txBody>
      </p:sp>
      <p:sp>
        <p:nvSpPr>
          <p:cNvPr id="226" name="テキスト プレースホルダー 225">
            <a:extLst>
              <a:ext uri="{FF2B5EF4-FFF2-40B4-BE49-F238E27FC236}">
                <a16:creationId xmlns:a16="http://schemas.microsoft.com/office/drawing/2014/main" id="{4E6DE7E3-73DD-AB14-0A58-3BF9A6DBFBC5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>
          <a:xfrm>
            <a:off x="611269" y="1187746"/>
            <a:ext cx="6355165" cy="303772"/>
          </a:xfrm>
        </p:spPr>
        <p:txBody>
          <a:bodyPr>
            <a:normAutofit fontScale="92500"/>
          </a:bodyPr>
          <a:lstStyle/>
          <a:p>
            <a:r>
              <a:rPr lang="ja-JP" altLang="en-US" dirty="0">
                <a:solidFill>
                  <a:srgbClr val="00B05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２つのプランで、こべっこランドを「もっと」身近に感じよう！！</a:t>
            </a:r>
          </a:p>
        </p:txBody>
      </p:sp>
      <p:sp>
        <p:nvSpPr>
          <p:cNvPr id="227" name="テキスト プレースホルダー 226">
            <a:extLst>
              <a:ext uri="{FF2B5EF4-FFF2-40B4-BE49-F238E27FC236}">
                <a16:creationId xmlns:a16="http://schemas.microsoft.com/office/drawing/2014/main" id="{B8CBDBA1-7EF6-6293-A851-B6A6D98CE8AC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1188059" y="2282703"/>
            <a:ext cx="2645193" cy="398054"/>
          </a:xfrm>
        </p:spPr>
        <p:txBody>
          <a:bodyPr>
            <a:normAutofit/>
          </a:bodyPr>
          <a:lstStyle/>
          <a:p>
            <a:r>
              <a:rPr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団体利用バス代等助成</a:t>
            </a:r>
          </a:p>
        </p:txBody>
      </p: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7AFF1EFC-8BE6-7561-5422-403AF4F6DCA7}"/>
              </a:ext>
            </a:extLst>
          </p:cNvPr>
          <p:cNvGrpSpPr/>
          <p:nvPr/>
        </p:nvGrpSpPr>
        <p:grpSpPr>
          <a:xfrm>
            <a:off x="465868" y="2219710"/>
            <a:ext cx="464496" cy="478915"/>
            <a:chOff x="4222606" y="2002390"/>
            <a:chExt cx="464496" cy="478915"/>
          </a:xfrm>
        </p:grpSpPr>
        <p:sp>
          <p:nvSpPr>
            <p:cNvPr id="118" name="Freeform 6">
              <a:extLst>
                <a:ext uri="{FF2B5EF4-FFF2-40B4-BE49-F238E27FC236}">
                  <a16:creationId xmlns:a16="http://schemas.microsoft.com/office/drawing/2014/main" id="{7CAE07FE-2C31-1E4D-F019-CA0A5B8FA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2606" y="2019641"/>
              <a:ext cx="464496" cy="461664"/>
            </a:xfrm>
            <a:custGeom>
              <a:avLst/>
              <a:gdLst>
                <a:gd name="T0" fmla="*/ 320 w 328"/>
                <a:gd name="T1" fmla="*/ 178 h 326"/>
                <a:gd name="T2" fmla="*/ 322 w 328"/>
                <a:gd name="T3" fmla="*/ 196 h 326"/>
                <a:gd name="T4" fmla="*/ 310 w 328"/>
                <a:gd name="T5" fmla="*/ 206 h 326"/>
                <a:gd name="T6" fmla="*/ 312 w 328"/>
                <a:gd name="T7" fmla="*/ 224 h 326"/>
                <a:gd name="T8" fmla="*/ 292 w 328"/>
                <a:gd name="T9" fmla="*/ 240 h 326"/>
                <a:gd name="T10" fmla="*/ 294 w 328"/>
                <a:gd name="T11" fmla="*/ 256 h 326"/>
                <a:gd name="T12" fmla="*/ 274 w 328"/>
                <a:gd name="T13" fmla="*/ 262 h 326"/>
                <a:gd name="T14" fmla="*/ 266 w 328"/>
                <a:gd name="T15" fmla="*/ 280 h 326"/>
                <a:gd name="T16" fmla="*/ 244 w 328"/>
                <a:gd name="T17" fmla="*/ 296 h 326"/>
                <a:gd name="T18" fmla="*/ 230 w 328"/>
                <a:gd name="T19" fmla="*/ 296 h 326"/>
                <a:gd name="T20" fmla="*/ 210 w 328"/>
                <a:gd name="T21" fmla="*/ 308 h 326"/>
                <a:gd name="T22" fmla="*/ 194 w 328"/>
                <a:gd name="T23" fmla="*/ 320 h 326"/>
                <a:gd name="T24" fmla="*/ 174 w 328"/>
                <a:gd name="T25" fmla="*/ 316 h 326"/>
                <a:gd name="T26" fmla="*/ 156 w 328"/>
                <a:gd name="T27" fmla="*/ 322 h 326"/>
                <a:gd name="T28" fmla="*/ 140 w 328"/>
                <a:gd name="T29" fmla="*/ 314 h 326"/>
                <a:gd name="T30" fmla="*/ 126 w 328"/>
                <a:gd name="T31" fmla="*/ 310 h 326"/>
                <a:gd name="T32" fmla="*/ 106 w 328"/>
                <a:gd name="T33" fmla="*/ 298 h 326"/>
                <a:gd name="T34" fmla="*/ 88 w 328"/>
                <a:gd name="T35" fmla="*/ 304 h 326"/>
                <a:gd name="T36" fmla="*/ 74 w 328"/>
                <a:gd name="T37" fmla="*/ 298 h 326"/>
                <a:gd name="T38" fmla="*/ 68 w 328"/>
                <a:gd name="T39" fmla="*/ 282 h 326"/>
                <a:gd name="T40" fmla="*/ 54 w 328"/>
                <a:gd name="T41" fmla="*/ 272 h 326"/>
                <a:gd name="T42" fmla="*/ 40 w 328"/>
                <a:gd name="T43" fmla="*/ 258 h 326"/>
                <a:gd name="T44" fmla="*/ 34 w 328"/>
                <a:gd name="T45" fmla="*/ 246 h 326"/>
                <a:gd name="T46" fmla="*/ 22 w 328"/>
                <a:gd name="T47" fmla="*/ 226 h 326"/>
                <a:gd name="T48" fmla="*/ 14 w 328"/>
                <a:gd name="T49" fmla="*/ 210 h 326"/>
                <a:gd name="T50" fmla="*/ 4 w 328"/>
                <a:gd name="T51" fmla="*/ 198 h 326"/>
                <a:gd name="T52" fmla="*/ 16 w 328"/>
                <a:gd name="T53" fmla="*/ 176 h 326"/>
                <a:gd name="T54" fmla="*/ 0 w 328"/>
                <a:gd name="T55" fmla="*/ 160 h 326"/>
                <a:gd name="T56" fmla="*/ 8 w 328"/>
                <a:gd name="T57" fmla="*/ 142 h 326"/>
                <a:gd name="T58" fmla="*/ 8 w 328"/>
                <a:gd name="T59" fmla="*/ 122 h 326"/>
                <a:gd name="T60" fmla="*/ 22 w 328"/>
                <a:gd name="T61" fmla="*/ 112 h 326"/>
                <a:gd name="T62" fmla="*/ 24 w 328"/>
                <a:gd name="T63" fmla="*/ 94 h 326"/>
                <a:gd name="T64" fmla="*/ 32 w 328"/>
                <a:gd name="T65" fmla="*/ 78 h 326"/>
                <a:gd name="T66" fmla="*/ 32 w 328"/>
                <a:gd name="T67" fmla="*/ 60 h 326"/>
                <a:gd name="T68" fmla="*/ 48 w 328"/>
                <a:gd name="T69" fmla="*/ 48 h 326"/>
                <a:gd name="T70" fmla="*/ 66 w 328"/>
                <a:gd name="T71" fmla="*/ 32 h 326"/>
                <a:gd name="T72" fmla="*/ 82 w 328"/>
                <a:gd name="T73" fmla="*/ 26 h 326"/>
                <a:gd name="T74" fmla="*/ 100 w 328"/>
                <a:gd name="T75" fmla="*/ 18 h 326"/>
                <a:gd name="T76" fmla="*/ 114 w 328"/>
                <a:gd name="T77" fmla="*/ 16 h 326"/>
                <a:gd name="T78" fmla="*/ 122 w 328"/>
                <a:gd name="T79" fmla="*/ 4 h 326"/>
                <a:gd name="T80" fmla="*/ 136 w 328"/>
                <a:gd name="T81" fmla="*/ 4 h 326"/>
                <a:gd name="T82" fmla="*/ 156 w 328"/>
                <a:gd name="T83" fmla="*/ 6 h 326"/>
                <a:gd name="T84" fmla="*/ 170 w 328"/>
                <a:gd name="T85" fmla="*/ 2 h 326"/>
                <a:gd name="T86" fmla="*/ 188 w 328"/>
                <a:gd name="T87" fmla="*/ 6 h 326"/>
                <a:gd name="T88" fmla="*/ 206 w 328"/>
                <a:gd name="T89" fmla="*/ 8 h 326"/>
                <a:gd name="T90" fmla="*/ 224 w 328"/>
                <a:gd name="T91" fmla="*/ 6 h 326"/>
                <a:gd name="T92" fmla="*/ 234 w 328"/>
                <a:gd name="T93" fmla="*/ 22 h 326"/>
                <a:gd name="T94" fmla="*/ 256 w 328"/>
                <a:gd name="T95" fmla="*/ 20 h 326"/>
                <a:gd name="T96" fmla="*/ 268 w 328"/>
                <a:gd name="T97" fmla="*/ 38 h 326"/>
                <a:gd name="T98" fmla="*/ 274 w 328"/>
                <a:gd name="T99" fmla="*/ 56 h 326"/>
                <a:gd name="T100" fmla="*/ 298 w 328"/>
                <a:gd name="T101" fmla="*/ 62 h 326"/>
                <a:gd name="T102" fmla="*/ 302 w 328"/>
                <a:gd name="T103" fmla="*/ 76 h 326"/>
                <a:gd name="T104" fmla="*/ 300 w 328"/>
                <a:gd name="T105" fmla="*/ 92 h 326"/>
                <a:gd name="T106" fmla="*/ 312 w 328"/>
                <a:gd name="T107" fmla="*/ 102 h 326"/>
                <a:gd name="T108" fmla="*/ 318 w 328"/>
                <a:gd name="T109" fmla="*/ 118 h 326"/>
                <a:gd name="T110" fmla="*/ 318 w 328"/>
                <a:gd name="T111" fmla="*/ 132 h 326"/>
                <a:gd name="T112" fmla="*/ 320 w 328"/>
                <a:gd name="T113" fmla="*/ 148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28" h="326">
                  <a:moveTo>
                    <a:pt x="316" y="160"/>
                  </a:moveTo>
                  <a:lnTo>
                    <a:pt x="316" y="160"/>
                  </a:lnTo>
                  <a:lnTo>
                    <a:pt x="318" y="164"/>
                  </a:lnTo>
                  <a:lnTo>
                    <a:pt x="320" y="168"/>
                  </a:lnTo>
                  <a:lnTo>
                    <a:pt x="320" y="168"/>
                  </a:lnTo>
                  <a:lnTo>
                    <a:pt x="320" y="178"/>
                  </a:lnTo>
                  <a:lnTo>
                    <a:pt x="320" y="178"/>
                  </a:lnTo>
                  <a:lnTo>
                    <a:pt x="320" y="180"/>
                  </a:lnTo>
                  <a:lnTo>
                    <a:pt x="324" y="182"/>
                  </a:lnTo>
                  <a:lnTo>
                    <a:pt x="328" y="186"/>
                  </a:lnTo>
                  <a:lnTo>
                    <a:pt x="328" y="188"/>
                  </a:lnTo>
                  <a:lnTo>
                    <a:pt x="328" y="188"/>
                  </a:lnTo>
                  <a:lnTo>
                    <a:pt x="326" y="192"/>
                  </a:lnTo>
                  <a:lnTo>
                    <a:pt x="322" y="196"/>
                  </a:lnTo>
                  <a:lnTo>
                    <a:pt x="322" y="196"/>
                  </a:lnTo>
                  <a:lnTo>
                    <a:pt x="320" y="198"/>
                  </a:lnTo>
                  <a:lnTo>
                    <a:pt x="316" y="200"/>
                  </a:lnTo>
                  <a:lnTo>
                    <a:pt x="312" y="200"/>
                  </a:lnTo>
                  <a:lnTo>
                    <a:pt x="308" y="202"/>
                  </a:lnTo>
                  <a:lnTo>
                    <a:pt x="308" y="202"/>
                  </a:lnTo>
                  <a:lnTo>
                    <a:pt x="310" y="206"/>
                  </a:lnTo>
                  <a:lnTo>
                    <a:pt x="314" y="210"/>
                  </a:lnTo>
                  <a:lnTo>
                    <a:pt x="318" y="214"/>
                  </a:lnTo>
                  <a:lnTo>
                    <a:pt x="320" y="216"/>
                  </a:lnTo>
                  <a:lnTo>
                    <a:pt x="320" y="216"/>
                  </a:lnTo>
                  <a:lnTo>
                    <a:pt x="316" y="220"/>
                  </a:lnTo>
                  <a:lnTo>
                    <a:pt x="312" y="224"/>
                  </a:lnTo>
                  <a:lnTo>
                    <a:pt x="312" y="224"/>
                  </a:lnTo>
                  <a:lnTo>
                    <a:pt x="308" y="232"/>
                  </a:lnTo>
                  <a:lnTo>
                    <a:pt x="308" y="232"/>
                  </a:lnTo>
                  <a:lnTo>
                    <a:pt x="302" y="238"/>
                  </a:lnTo>
                  <a:lnTo>
                    <a:pt x="302" y="238"/>
                  </a:lnTo>
                  <a:lnTo>
                    <a:pt x="300" y="240"/>
                  </a:lnTo>
                  <a:lnTo>
                    <a:pt x="296" y="240"/>
                  </a:lnTo>
                  <a:lnTo>
                    <a:pt x="292" y="240"/>
                  </a:lnTo>
                  <a:lnTo>
                    <a:pt x="290" y="242"/>
                  </a:lnTo>
                  <a:lnTo>
                    <a:pt x="290" y="242"/>
                  </a:lnTo>
                  <a:lnTo>
                    <a:pt x="290" y="244"/>
                  </a:lnTo>
                  <a:lnTo>
                    <a:pt x="292" y="248"/>
                  </a:lnTo>
                  <a:lnTo>
                    <a:pt x="294" y="252"/>
                  </a:lnTo>
                  <a:lnTo>
                    <a:pt x="294" y="256"/>
                  </a:lnTo>
                  <a:lnTo>
                    <a:pt x="294" y="256"/>
                  </a:lnTo>
                  <a:lnTo>
                    <a:pt x="286" y="262"/>
                  </a:lnTo>
                  <a:lnTo>
                    <a:pt x="286" y="262"/>
                  </a:lnTo>
                  <a:lnTo>
                    <a:pt x="284" y="262"/>
                  </a:lnTo>
                  <a:lnTo>
                    <a:pt x="280" y="262"/>
                  </a:lnTo>
                  <a:lnTo>
                    <a:pt x="276" y="262"/>
                  </a:lnTo>
                  <a:lnTo>
                    <a:pt x="274" y="262"/>
                  </a:lnTo>
                  <a:lnTo>
                    <a:pt x="274" y="262"/>
                  </a:lnTo>
                  <a:lnTo>
                    <a:pt x="272" y="266"/>
                  </a:lnTo>
                  <a:lnTo>
                    <a:pt x="270" y="270"/>
                  </a:lnTo>
                  <a:lnTo>
                    <a:pt x="270" y="270"/>
                  </a:lnTo>
                  <a:lnTo>
                    <a:pt x="268" y="274"/>
                  </a:lnTo>
                  <a:lnTo>
                    <a:pt x="268" y="278"/>
                  </a:lnTo>
                  <a:lnTo>
                    <a:pt x="266" y="280"/>
                  </a:lnTo>
                  <a:lnTo>
                    <a:pt x="266" y="280"/>
                  </a:lnTo>
                  <a:lnTo>
                    <a:pt x="258" y="286"/>
                  </a:lnTo>
                  <a:lnTo>
                    <a:pt x="258" y="286"/>
                  </a:lnTo>
                  <a:lnTo>
                    <a:pt x="256" y="290"/>
                  </a:lnTo>
                  <a:lnTo>
                    <a:pt x="254" y="294"/>
                  </a:lnTo>
                  <a:lnTo>
                    <a:pt x="254" y="294"/>
                  </a:lnTo>
                  <a:lnTo>
                    <a:pt x="248" y="294"/>
                  </a:lnTo>
                  <a:lnTo>
                    <a:pt x="244" y="296"/>
                  </a:lnTo>
                  <a:lnTo>
                    <a:pt x="244" y="296"/>
                  </a:lnTo>
                  <a:lnTo>
                    <a:pt x="242" y="296"/>
                  </a:lnTo>
                  <a:lnTo>
                    <a:pt x="238" y="294"/>
                  </a:lnTo>
                  <a:lnTo>
                    <a:pt x="236" y="294"/>
                  </a:lnTo>
                  <a:lnTo>
                    <a:pt x="232" y="294"/>
                  </a:lnTo>
                  <a:lnTo>
                    <a:pt x="232" y="294"/>
                  </a:lnTo>
                  <a:lnTo>
                    <a:pt x="230" y="296"/>
                  </a:lnTo>
                  <a:lnTo>
                    <a:pt x="230" y="298"/>
                  </a:lnTo>
                  <a:lnTo>
                    <a:pt x="228" y="300"/>
                  </a:lnTo>
                  <a:lnTo>
                    <a:pt x="228" y="302"/>
                  </a:lnTo>
                  <a:lnTo>
                    <a:pt x="228" y="302"/>
                  </a:lnTo>
                  <a:lnTo>
                    <a:pt x="218" y="306"/>
                  </a:lnTo>
                  <a:lnTo>
                    <a:pt x="218" y="306"/>
                  </a:lnTo>
                  <a:lnTo>
                    <a:pt x="210" y="308"/>
                  </a:lnTo>
                  <a:lnTo>
                    <a:pt x="210" y="308"/>
                  </a:lnTo>
                  <a:lnTo>
                    <a:pt x="206" y="312"/>
                  </a:lnTo>
                  <a:lnTo>
                    <a:pt x="204" y="314"/>
                  </a:lnTo>
                  <a:lnTo>
                    <a:pt x="202" y="316"/>
                  </a:lnTo>
                  <a:lnTo>
                    <a:pt x="202" y="316"/>
                  </a:lnTo>
                  <a:lnTo>
                    <a:pt x="194" y="320"/>
                  </a:lnTo>
                  <a:lnTo>
                    <a:pt x="194" y="320"/>
                  </a:lnTo>
                  <a:lnTo>
                    <a:pt x="184" y="320"/>
                  </a:lnTo>
                  <a:lnTo>
                    <a:pt x="184" y="320"/>
                  </a:lnTo>
                  <a:lnTo>
                    <a:pt x="182" y="320"/>
                  </a:lnTo>
                  <a:lnTo>
                    <a:pt x="180" y="318"/>
                  </a:lnTo>
                  <a:lnTo>
                    <a:pt x="176" y="316"/>
                  </a:lnTo>
                  <a:lnTo>
                    <a:pt x="174" y="316"/>
                  </a:lnTo>
                  <a:lnTo>
                    <a:pt x="174" y="316"/>
                  </a:lnTo>
                  <a:lnTo>
                    <a:pt x="172" y="316"/>
                  </a:lnTo>
                  <a:lnTo>
                    <a:pt x="170" y="320"/>
                  </a:lnTo>
                  <a:lnTo>
                    <a:pt x="168" y="324"/>
                  </a:lnTo>
                  <a:lnTo>
                    <a:pt x="166" y="324"/>
                  </a:lnTo>
                  <a:lnTo>
                    <a:pt x="166" y="324"/>
                  </a:lnTo>
                  <a:lnTo>
                    <a:pt x="160" y="324"/>
                  </a:lnTo>
                  <a:lnTo>
                    <a:pt x="156" y="322"/>
                  </a:lnTo>
                  <a:lnTo>
                    <a:pt x="156" y="322"/>
                  </a:lnTo>
                  <a:lnTo>
                    <a:pt x="150" y="324"/>
                  </a:lnTo>
                  <a:lnTo>
                    <a:pt x="146" y="326"/>
                  </a:lnTo>
                  <a:lnTo>
                    <a:pt x="146" y="326"/>
                  </a:lnTo>
                  <a:lnTo>
                    <a:pt x="144" y="324"/>
                  </a:lnTo>
                  <a:lnTo>
                    <a:pt x="142" y="318"/>
                  </a:lnTo>
                  <a:lnTo>
                    <a:pt x="140" y="314"/>
                  </a:lnTo>
                  <a:lnTo>
                    <a:pt x="138" y="312"/>
                  </a:lnTo>
                  <a:lnTo>
                    <a:pt x="138" y="312"/>
                  </a:lnTo>
                  <a:lnTo>
                    <a:pt x="134" y="314"/>
                  </a:lnTo>
                  <a:lnTo>
                    <a:pt x="128" y="314"/>
                  </a:lnTo>
                  <a:lnTo>
                    <a:pt x="128" y="314"/>
                  </a:lnTo>
                  <a:lnTo>
                    <a:pt x="126" y="312"/>
                  </a:lnTo>
                  <a:lnTo>
                    <a:pt x="126" y="310"/>
                  </a:lnTo>
                  <a:lnTo>
                    <a:pt x="124" y="306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14" y="300"/>
                  </a:lnTo>
                  <a:lnTo>
                    <a:pt x="114" y="300"/>
                  </a:lnTo>
                  <a:lnTo>
                    <a:pt x="106" y="298"/>
                  </a:lnTo>
                  <a:lnTo>
                    <a:pt x="106" y="298"/>
                  </a:lnTo>
                  <a:lnTo>
                    <a:pt x="102" y="298"/>
                  </a:lnTo>
                  <a:lnTo>
                    <a:pt x="98" y="304"/>
                  </a:lnTo>
                  <a:lnTo>
                    <a:pt x="94" y="308"/>
                  </a:lnTo>
                  <a:lnTo>
                    <a:pt x="90" y="310"/>
                  </a:lnTo>
                  <a:lnTo>
                    <a:pt x="90" y="310"/>
                  </a:lnTo>
                  <a:lnTo>
                    <a:pt x="88" y="308"/>
                  </a:lnTo>
                  <a:lnTo>
                    <a:pt x="88" y="304"/>
                  </a:lnTo>
                  <a:lnTo>
                    <a:pt x="86" y="300"/>
                  </a:lnTo>
                  <a:lnTo>
                    <a:pt x="86" y="298"/>
                  </a:lnTo>
                  <a:lnTo>
                    <a:pt x="86" y="298"/>
                  </a:lnTo>
                  <a:lnTo>
                    <a:pt x="80" y="298"/>
                  </a:lnTo>
                  <a:lnTo>
                    <a:pt x="76" y="298"/>
                  </a:lnTo>
                  <a:lnTo>
                    <a:pt x="74" y="298"/>
                  </a:lnTo>
                  <a:lnTo>
                    <a:pt x="74" y="298"/>
                  </a:lnTo>
                  <a:lnTo>
                    <a:pt x="74" y="294"/>
                  </a:lnTo>
                  <a:lnTo>
                    <a:pt x="76" y="288"/>
                  </a:lnTo>
                  <a:lnTo>
                    <a:pt x="76" y="282"/>
                  </a:lnTo>
                  <a:lnTo>
                    <a:pt x="76" y="278"/>
                  </a:lnTo>
                  <a:lnTo>
                    <a:pt x="76" y="278"/>
                  </a:lnTo>
                  <a:lnTo>
                    <a:pt x="74" y="280"/>
                  </a:lnTo>
                  <a:lnTo>
                    <a:pt x="68" y="282"/>
                  </a:lnTo>
                  <a:lnTo>
                    <a:pt x="64" y="284"/>
                  </a:lnTo>
                  <a:lnTo>
                    <a:pt x="60" y="284"/>
                  </a:lnTo>
                  <a:lnTo>
                    <a:pt x="60" y="284"/>
                  </a:lnTo>
                  <a:lnTo>
                    <a:pt x="54" y="278"/>
                  </a:lnTo>
                  <a:lnTo>
                    <a:pt x="54" y="278"/>
                  </a:lnTo>
                  <a:lnTo>
                    <a:pt x="54" y="274"/>
                  </a:lnTo>
                  <a:lnTo>
                    <a:pt x="54" y="272"/>
                  </a:lnTo>
                  <a:lnTo>
                    <a:pt x="54" y="268"/>
                  </a:lnTo>
                  <a:lnTo>
                    <a:pt x="54" y="266"/>
                  </a:lnTo>
                  <a:lnTo>
                    <a:pt x="54" y="266"/>
                  </a:lnTo>
                  <a:lnTo>
                    <a:pt x="48" y="258"/>
                  </a:lnTo>
                  <a:lnTo>
                    <a:pt x="48" y="258"/>
                  </a:lnTo>
                  <a:lnTo>
                    <a:pt x="44" y="258"/>
                  </a:lnTo>
                  <a:lnTo>
                    <a:pt x="40" y="258"/>
                  </a:lnTo>
                  <a:lnTo>
                    <a:pt x="36" y="258"/>
                  </a:lnTo>
                  <a:lnTo>
                    <a:pt x="34" y="258"/>
                  </a:lnTo>
                  <a:lnTo>
                    <a:pt x="34" y="258"/>
                  </a:lnTo>
                  <a:lnTo>
                    <a:pt x="32" y="256"/>
                  </a:lnTo>
                  <a:lnTo>
                    <a:pt x="34" y="252"/>
                  </a:lnTo>
                  <a:lnTo>
                    <a:pt x="34" y="248"/>
                  </a:lnTo>
                  <a:lnTo>
                    <a:pt x="34" y="246"/>
                  </a:lnTo>
                  <a:lnTo>
                    <a:pt x="34" y="246"/>
                  </a:lnTo>
                  <a:lnTo>
                    <a:pt x="30" y="244"/>
                  </a:lnTo>
                  <a:lnTo>
                    <a:pt x="26" y="240"/>
                  </a:lnTo>
                  <a:lnTo>
                    <a:pt x="26" y="240"/>
                  </a:lnTo>
                  <a:lnTo>
                    <a:pt x="22" y="232"/>
                  </a:lnTo>
                  <a:lnTo>
                    <a:pt x="22" y="232"/>
                  </a:lnTo>
                  <a:lnTo>
                    <a:pt x="22" y="226"/>
                  </a:lnTo>
                  <a:lnTo>
                    <a:pt x="22" y="222"/>
                  </a:lnTo>
                  <a:lnTo>
                    <a:pt x="22" y="222"/>
                  </a:lnTo>
                  <a:lnTo>
                    <a:pt x="18" y="218"/>
                  </a:lnTo>
                  <a:lnTo>
                    <a:pt x="14" y="216"/>
                  </a:lnTo>
                  <a:lnTo>
                    <a:pt x="14" y="214"/>
                  </a:lnTo>
                  <a:lnTo>
                    <a:pt x="14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6"/>
                  </a:lnTo>
                  <a:lnTo>
                    <a:pt x="12" y="204"/>
                  </a:lnTo>
                  <a:lnTo>
                    <a:pt x="8" y="202"/>
                  </a:lnTo>
                  <a:lnTo>
                    <a:pt x="6" y="200"/>
                  </a:lnTo>
                  <a:lnTo>
                    <a:pt x="4" y="198"/>
                  </a:lnTo>
                  <a:lnTo>
                    <a:pt x="4" y="198"/>
                  </a:lnTo>
                  <a:lnTo>
                    <a:pt x="6" y="196"/>
                  </a:lnTo>
                  <a:lnTo>
                    <a:pt x="10" y="192"/>
                  </a:lnTo>
                  <a:lnTo>
                    <a:pt x="16" y="18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6" y="176"/>
                  </a:lnTo>
                  <a:lnTo>
                    <a:pt x="16" y="176"/>
                  </a:lnTo>
                  <a:lnTo>
                    <a:pt x="14" y="174"/>
                  </a:lnTo>
                  <a:lnTo>
                    <a:pt x="10" y="174"/>
                  </a:lnTo>
                  <a:lnTo>
                    <a:pt x="4" y="172"/>
                  </a:lnTo>
                  <a:lnTo>
                    <a:pt x="2" y="170"/>
                  </a:lnTo>
                  <a:lnTo>
                    <a:pt x="2" y="170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2" y="158"/>
                  </a:lnTo>
                  <a:lnTo>
                    <a:pt x="4" y="154"/>
                  </a:lnTo>
                  <a:lnTo>
                    <a:pt x="8" y="152"/>
                  </a:lnTo>
                  <a:lnTo>
                    <a:pt x="8" y="150"/>
                  </a:lnTo>
                  <a:lnTo>
                    <a:pt x="8" y="150"/>
                  </a:lnTo>
                  <a:lnTo>
                    <a:pt x="8" y="142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4" y="136"/>
                  </a:lnTo>
                  <a:lnTo>
                    <a:pt x="2" y="134"/>
                  </a:lnTo>
                  <a:lnTo>
                    <a:pt x="2" y="130"/>
                  </a:lnTo>
                  <a:lnTo>
                    <a:pt x="2" y="130"/>
                  </a:lnTo>
                  <a:lnTo>
                    <a:pt x="4" y="126"/>
                  </a:lnTo>
                  <a:lnTo>
                    <a:pt x="8" y="122"/>
                  </a:lnTo>
                  <a:lnTo>
                    <a:pt x="8" y="122"/>
                  </a:lnTo>
                  <a:lnTo>
                    <a:pt x="10" y="120"/>
                  </a:lnTo>
                  <a:lnTo>
                    <a:pt x="14" y="120"/>
                  </a:lnTo>
                  <a:lnTo>
                    <a:pt x="20" y="118"/>
                  </a:lnTo>
                  <a:lnTo>
                    <a:pt x="22" y="116"/>
                  </a:lnTo>
                  <a:lnTo>
                    <a:pt x="22" y="116"/>
                  </a:lnTo>
                  <a:lnTo>
                    <a:pt x="22" y="112"/>
                  </a:lnTo>
                  <a:lnTo>
                    <a:pt x="20" y="106"/>
                  </a:lnTo>
                  <a:lnTo>
                    <a:pt x="20" y="106"/>
                  </a:lnTo>
                  <a:lnTo>
                    <a:pt x="20" y="102"/>
                  </a:lnTo>
                  <a:lnTo>
                    <a:pt x="20" y="96"/>
                  </a:lnTo>
                  <a:lnTo>
                    <a:pt x="20" y="96"/>
                  </a:lnTo>
                  <a:lnTo>
                    <a:pt x="22" y="96"/>
                  </a:lnTo>
                  <a:lnTo>
                    <a:pt x="24" y="94"/>
                  </a:lnTo>
                  <a:lnTo>
                    <a:pt x="28" y="92"/>
                  </a:lnTo>
                  <a:lnTo>
                    <a:pt x="30" y="92"/>
                  </a:lnTo>
                  <a:lnTo>
                    <a:pt x="30" y="92"/>
                  </a:lnTo>
                  <a:lnTo>
                    <a:pt x="32" y="84"/>
                  </a:lnTo>
                  <a:lnTo>
                    <a:pt x="32" y="84"/>
                  </a:lnTo>
                  <a:lnTo>
                    <a:pt x="34" y="80"/>
                  </a:lnTo>
                  <a:lnTo>
                    <a:pt x="32" y="78"/>
                  </a:lnTo>
                  <a:lnTo>
                    <a:pt x="32" y="74"/>
                  </a:lnTo>
                  <a:lnTo>
                    <a:pt x="32" y="72"/>
                  </a:lnTo>
                  <a:lnTo>
                    <a:pt x="32" y="72"/>
                  </a:lnTo>
                  <a:lnTo>
                    <a:pt x="32" y="66"/>
                  </a:lnTo>
                  <a:lnTo>
                    <a:pt x="32" y="62"/>
                  </a:lnTo>
                  <a:lnTo>
                    <a:pt x="32" y="60"/>
                  </a:lnTo>
                  <a:lnTo>
                    <a:pt x="32" y="60"/>
                  </a:lnTo>
                  <a:lnTo>
                    <a:pt x="34" y="60"/>
                  </a:lnTo>
                  <a:lnTo>
                    <a:pt x="38" y="60"/>
                  </a:lnTo>
                  <a:lnTo>
                    <a:pt x="42" y="60"/>
                  </a:lnTo>
                  <a:lnTo>
                    <a:pt x="46" y="60"/>
                  </a:lnTo>
                  <a:lnTo>
                    <a:pt x="46" y="60"/>
                  </a:lnTo>
                  <a:lnTo>
                    <a:pt x="46" y="54"/>
                  </a:lnTo>
                  <a:lnTo>
                    <a:pt x="48" y="48"/>
                  </a:lnTo>
                  <a:lnTo>
                    <a:pt x="48" y="48"/>
                  </a:lnTo>
                  <a:lnTo>
                    <a:pt x="52" y="46"/>
                  </a:lnTo>
                  <a:lnTo>
                    <a:pt x="56" y="44"/>
                  </a:lnTo>
                  <a:lnTo>
                    <a:pt x="56" y="44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6" y="32"/>
                  </a:lnTo>
                  <a:lnTo>
                    <a:pt x="68" y="30"/>
                  </a:lnTo>
                  <a:lnTo>
                    <a:pt x="68" y="30"/>
                  </a:lnTo>
                  <a:lnTo>
                    <a:pt x="72" y="24"/>
                  </a:lnTo>
                  <a:lnTo>
                    <a:pt x="74" y="20"/>
                  </a:lnTo>
                  <a:lnTo>
                    <a:pt x="74" y="20"/>
                  </a:lnTo>
                  <a:lnTo>
                    <a:pt x="78" y="22"/>
                  </a:lnTo>
                  <a:lnTo>
                    <a:pt x="82" y="26"/>
                  </a:lnTo>
                  <a:lnTo>
                    <a:pt x="88" y="30"/>
                  </a:lnTo>
                  <a:lnTo>
                    <a:pt x="92" y="30"/>
                  </a:lnTo>
                  <a:lnTo>
                    <a:pt x="92" y="30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100" y="22"/>
                  </a:lnTo>
                  <a:lnTo>
                    <a:pt x="100" y="18"/>
                  </a:lnTo>
                  <a:lnTo>
                    <a:pt x="100" y="14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4" y="12"/>
                  </a:lnTo>
                  <a:lnTo>
                    <a:pt x="108" y="14"/>
                  </a:lnTo>
                  <a:lnTo>
                    <a:pt x="110" y="16"/>
                  </a:lnTo>
                  <a:lnTo>
                    <a:pt x="114" y="16"/>
                  </a:lnTo>
                  <a:lnTo>
                    <a:pt x="114" y="16"/>
                  </a:lnTo>
                  <a:lnTo>
                    <a:pt x="114" y="14"/>
                  </a:lnTo>
                  <a:lnTo>
                    <a:pt x="116" y="10"/>
                  </a:lnTo>
                  <a:lnTo>
                    <a:pt x="116" y="6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22" y="4"/>
                  </a:lnTo>
                  <a:lnTo>
                    <a:pt x="124" y="8"/>
                  </a:lnTo>
                  <a:lnTo>
                    <a:pt x="128" y="10"/>
                  </a:lnTo>
                  <a:lnTo>
                    <a:pt x="130" y="10"/>
                  </a:lnTo>
                  <a:lnTo>
                    <a:pt x="130" y="10"/>
                  </a:lnTo>
                  <a:lnTo>
                    <a:pt x="132" y="10"/>
                  </a:lnTo>
                  <a:lnTo>
                    <a:pt x="134" y="6"/>
                  </a:lnTo>
                  <a:lnTo>
                    <a:pt x="136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42" y="4"/>
                  </a:lnTo>
                  <a:lnTo>
                    <a:pt x="148" y="4"/>
                  </a:lnTo>
                  <a:lnTo>
                    <a:pt x="148" y="4"/>
                  </a:lnTo>
                  <a:lnTo>
                    <a:pt x="152" y="6"/>
                  </a:lnTo>
                  <a:lnTo>
                    <a:pt x="156" y="6"/>
                  </a:lnTo>
                  <a:lnTo>
                    <a:pt x="156" y="6"/>
                  </a:lnTo>
                  <a:lnTo>
                    <a:pt x="158" y="6"/>
                  </a:lnTo>
                  <a:lnTo>
                    <a:pt x="160" y="4"/>
                  </a:lnTo>
                  <a:lnTo>
                    <a:pt x="164" y="2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70" y="2"/>
                  </a:lnTo>
                  <a:lnTo>
                    <a:pt x="174" y="4"/>
                  </a:lnTo>
                  <a:lnTo>
                    <a:pt x="174" y="4"/>
                  </a:lnTo>
                  <a:lnTo>
                    <a:pt x="180" y="2"/>
                  </a:lnTo>
                  <a:lnTo>
                    <a:pt x="184" y="2"/>
                  </a:lnTo>
                  <a:lnTo>
                    <a:pt x="184" y="2"/>
                  </a:lnTo>
                  <a:lnTo>
                    <a:pt x="186" y="4"/>
                  </a:lnTo>
                  <a:lnTo>
                    <a:pt x="188" y="6"/>
                  </a:lnTo>
                  <a:lnTo>
                    <a:pt x="190" y="10"/>
                  </a:lnTo>
                  <a:lnTo>
                    <a:pt x="192" y="12"/>
                  </a:lnTo>
                  <a:lnTo>
                    <a:pt x="192" y="12"/>
                  </a:lnTo>
                  <a:lnTo>
                    <a:pt x="200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6" y="8"/>
                  </a:lnTo>
                  <a:lnTo>
                    <a:pt x="210" y="6"/>
                  </a:lnTo>
                  <a:lnTo>
                    <a:pt x="212" y="4"/>
                  </a:lnTo>
                  <a:lnTo>
                    <a:pt x="212" y="4"/>
                  </a:lnTo>
                  <a:lnTo>
                    <a:pt x="218" y="4"/>
                  </a:lnTo>
                  <a:lnTo>
                    <a:pt x="222" y="4"/>
                  </a:lnTo>
                  <a:lnTo>
                    <a:pt x="222" y="4"/>
                  </a:lnTo>
                  <a:lnTo>
                    <a:pt x="224" y="6"/>
                  </a:lnTo>
                  <a:lnTo>
                    <a:pt x="224" y="12"/>
                  </a:lnTo>
                  <a:lnTo>
                    <a:pt x="224" y="18"/>
                  </a:lnTo>
                  <a:lnTo>
                    <a:pt x="224" y="22"/>
                  </a:lnTo>
                  <a:lnTo>
                    <a:pt x="224" y="22"/>
                  </a:lnTo>
                  <a:lnTo>
                    <a:pt x="230" y="22"/>
                  </a:lnTo>
                  <a:lnTo>
                    <a:pt x="234" y="22"/>
                  </a:lnTo>
                  <a:lnTo>
                    <a:pt x="234" y="22"/>
                  </a:lnTo>
                  <a:lnTo>
                    <a:pt x="238" y="24"/>
                  </a:lnTo>
                  <a:lnTo>
                    <a:pt x="242" y="28"/>
                  </a:lnTo>
                  <a:lnTo>
                    <a:pt x="242" y="28"/>
                  </a:lnTo>
                  <a:lnTo>
                    <a:pt x="244" y="28"/>
                  </a:lnTo>
                  <a:lnTo>
                    <a:pt x="250" y="24"/>
                  </a:lnTo>
                  <a:lnTo>
                    <a:pt x="254" y="22"/>
                  </a:lnTo>
                  <a:lnTo>
                    <a:pt x="256" y="20"/>
                  </a:lnTo>
                  <a:lnTo>
                    <a:pt x="256" y="20"/>
                  </a:lnTo>
                  <a:lnTo>
                    <a:pt x="264" y="26"/>
                  </a:lnTo>
                  <a:lnTo>
                    <a:pt x="264" y="26"/>
                  </a:lnTo>
                  <a:lnTo>
                    <a:pt x="266" y="28"/>
                  </a:lnTo>
                  <a:lnTo>
                    <a:pt x="266" y="32"/>
                  </a:lnTo>
                  <a:lnTo>
                    <a:pt x="266" y="36"/>
                  </a:lnTo>
                  <a:lnTo>
                    <a:pt x="268" y="38"/>
                  </a:lnTo>
                  <a:lnTo>
                    <a:pt x="268" y="38"/>
                  </a:lnTo>
                  <a:lnTo>
                    <a:pt x="268" y="40"/>
                  </a:lnTo>
                  <a:lnTo>
                    <a:pt x="268" y="44"/>
                  </a:lnTo>
                  <a:lnTo>
                    <a:pt x="266" y="48"/>
                  </a:lnTo>
                  <a:lnTo>
                    <a:pt x="268" y="52"/>
                  </a:lnTo>
                  <a:lnTo>
                    <a:pt x="268" y="52"/>
                  </a:lnTo>
                  <a:lnTo>
                    <a:pt x="274" y="56"/>
                  </a:lnTo>
                  <a:lnTo>
                    <a:pt x="274" y="56"/>
                  </a:lnTo>
                  <a:lnTo>
                    <a:pt x="280" y="64"/>
                  </a:lnTo>
                  <a:lnTo>
                    <a:pt x="280" y="64"/>
                  </a:lnTo>
                  <a:lnTo>
                    <a:pt x="282" y="64"/>
                  </a:lnTo>
                  <a:lnTo>
                    <a:pt x="288" y="62"/>
                  </a:lnTo>
                  <a:lnTo>
                    <a:pt x="294" y="60"/>
                  </a:lnTo>
                  <a:lnTo>
                    <a:pt x="298" y="62"/>
                  </a:lnTo>
                  <a:lnTo>
                    <a:pt x="298" y="62"/>
                  </a:lnTo>
                  <a:lnTo>
                    <a:pt x="298" y="64"/>
                  </a:lnTo>
                  <a:lnTo>
                    <a:pt x="298" y="66"/>
                  </a:lnTo>
                  <a:lnTo>
                    <a:pt x="298" y="70"/>
                  </a:lnTo>
                  <a:lnTo>
                    <a:pt x="298" y="72"/>
                  </a:lnTo>
                  <a:lnTo>
                    <a:pt x="298" y="72"/>
                  </a:lnTo>
                  <a:lnTo>
                    <a:pt x="302" y="76"/>
                  </a:lnTo>
                  <a:lnTo>
                    <a:pt x="306" y="78"/>
                  </a:lnTo>
                  <a:lnTo>
                    <a:pt x="306" y="78"/>
                  </a:lnTo>
                  <a:lnTo>
                    <a:pt x="306" y="82"/>
                  </a:lnTo>
                  <a:lnTo>
                    <a:pt x="304" y="86"/>
                  </a:lnTo>
                  <a:lnTo>
                    <a:pt x="300" y="88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4" y="92"/>
                  </a:lnTo>
                  <a:lnTo>
                    <a:pt x="308" y="92"/>
                  </a:lnTo>
                  <a:lnTo>
                    <a:pt x="314" y="94"/>
                  </a:lnTo>
                  <a:lnTo>
                    <a:pt x="316" y="94"/>
                  </a:lnTo>
                  <a:lnTo>
                    <a:pt x="316" y="94"/>
                  </a:lnTo>
                  <a:lnTo>
                    <a:pt x="316" y="98"/>
                  </a:lnTo>
                  <a:lnTo>
                    <a:pt x="312" y="102"/>
                  </a:lnTo>
                  <a:lnTo>
                    <a:pt x="308" y="106"/>
                  </a:lnTo>
                  <a:lnTo>
                    <a:pt x="306" y="108"/>
                  </a:lnTo>
                  <a:lnTo>
                    <a:pt x="306" y="108"/>
                  </a:lnTo>
                  <a:lnTo>
                    <a:pt x="310" y="116"/>
                  </a:lnTo>
                  <a:lnTo>
                    <a:pt x="310" y="116"/>
                  </a:lnTo>
                  <a:lnTo>
                    <a:pt x="312" y="118"/>
                  </a:lnTo>
                  <a:lnTo>
                    <a:pt x="318" y="118"/>
                  </a:lnTo>
                  <a:lnTo>
                    <a:pt x="324" y="120"/>
                  </a:lnTo>
                  <a:lnTo>
                    <a:pt x="326" y="122"/>
                  </a:lnTo>
                  <a:lnTo>
                    <a:pt x="326" y="122"/>
                  </a:lnTo>
                  <a:lnTo>
                    <a:pt x="326" y="124"/>
                  </a:lnTo>
                  <a:lnTo>
                    <a:pt x="322" y="126"/>
                  </a:lnTo>
                  <a:lnTo>
                    <a:pt x="320" y="130"/>
                  </a:lnTo>
                  <a:lnTo>
                    <a:pt x="318" y="132"/>
                  </a:lnTo>
                  <a:lnTo>
                    <a:pt x="318" y="132"/>
                  </a:lnTo>
                  <a:lnTo>
                    <a:pt x="322" y="136"/>
                  </a:lnTo>
                  <a:lnTo>
                    <a:pt x="326" y="140"/>
                  </a:lnTo>
                  <a:lnTo>
                    <a:pt x="326" y="140"/>
                  </a:lnTo>
                  <a:lnTo>
                    <a:pt x="324" y="144"/>
                  </a:lnTo>
                  <a:lnTo>
                    <a:pt x="322" y="146"/>
                  </a:lnTo>
                  <a:lnTo>
                    <a:pt x="320" y="148"/>
                  </a:lnTo>
                  <a:lnTo>
                    <a:pt x="318" y="150"/>
                  </a:lnTo>
                  <a:lnTo>
                    <a:pt x="318" y="150"/>
                  </a:lnTo>
                  <a:lnTo>
                    <a:pt x="316" y="160"/>
                  </a:lnTo>
                  <a:lnTo>
                    <a:pt x="316" y="160"/>
                  </a:lnTo>
                  <a:close/>
                </a:path>
              </a:pathLst>
            </a:custGeom>
            <a:solidFill>
              <a:srgbClr val="AACC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テキスト ボックス 115">
              <a:extLst>
                <a:ext uri="{FF2B5EF4-FFF2-40B4-BE49-F238E27FC236}">
                  <a16:creationId xmlns:a16="http://schemas.microsoft.com/office/drawing/2014/main" id="{C4EDFF43-098E-8E10-AC8B-358E83078F76}"/>
                </a:ext>
              </a:extLst>
            </p:cNvPr>
            <p:cNvSpPr txBox="1"/>
            <p:nvPr/>
          </p:nvSpPr>
          <p:spPr>
            <a:xfrm>
              <a:off x="4285576" y="2002390"/>
              <a:ext cx="338556" cy="461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1" lang="ja-JP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7EC25EE8-95BA-3318-A3B5-E5D3A6CB65C4}"/>
              </a:ext>
            </a:extLst>
          </p:cNvPr>
          <p:cNvGrpSpPr/>
          <p:nvPr/>
        </p:nvGrpSpPr>
        <p:grpSpPr>
          <a:xfrm>
            <a:off x="3570244" y="5471132"/>
            <a:ext cx="565152" cy="536605"/>
            <a:chOff x="2969005" y="2324113"/>
            <a:chExt cx="464496" cy="475656"/>
          </a:xfrm>
        </p:grpSpPr>
        <p:sp>
          <p:nvSpPr>
            <p:cNvPr id="123" name="Freeform 6">
              <a:extLst>
                <a:ext uri="{FF2B5EF4-FFF2-40B4-BE49-F238E27FC236}">
                  <a16:creationId xmlns:a16="http://schemas.microsoft.com/office/drawing/2014/main" id="{0D65A62E-D1B5-8052-F84B-D1FA84C9C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9005" y="2324113"/>
              <a:ext cx="464496" cy="461664"/>
            </a:xfrm>
            <a:custGeom>
              <a:avLst/>
              <a:gdLst>
                <a:gd name="T0" fmla="*/ 320 w 328"/>
                <a:gd name="T1" fmla="*/ 178 h 326"/>
                <a:gd name="T2" fmla="*/ 322 w 328"/>
                <a:gd name="T3" fmla="*/ 196 h 326"/>
                <a:gd name="T4" fmla="*/ 310 w 328"/>
                <a:gd name="T5" fmla="*/ 206 h 326"/>
                <a:gd name="T6" fmla="*/ 312 w 328"/>
                <a:gd name="T7" fmla="*/ 224 h 326"/>
                <a:gd name="T8" fmla="*/ 292 w 328"/>
                <a:gd name="T9" fmla="*/ 240 h 326"/>
                <a:gd name="T10" fmla="*/ 294 w 328"/>
                <a:gd name="T11" fmla="*/ 256 h 326"/>
                <a:gd name="T12" fmla="*/ 274 w 328"/>
                <a:gd name="T13" fmla="*/ 262 h 326"/>
                <a:gd name="T14" fmla="*/ 266 w 328"/>
                <a:gd name="T15" fmla="*/ 280 h 326"/>
                <a:gd name="T16" fmla="*/ 244 w 328"/>
                <a:gd name="T17" fmla="*/ 296 h 326"/>
                <a:gd name="T18" fmla="*/ 230 w 328"/>
                <a:gd name="T19" fmla="*/ 296 h 326"/>
                <a:gd name="T20" fmla="*/ 210 w 328"/>
                <a:gd name="T21" fmla="*/ 308 h 326"/>
                <a:gd name="T22" fmla="*/ 194 w 328"/>
                <a:gd name="T23" fmla="*/ 320 h 326"/>
                <a:gd name="T24" fmla="*/ 174 w 328"/>
                <a:gd name="T25" fmla="*/ 316 h 326"/>
                <a:gd name="T26" fmla="*/ 156 w 328"/>
                <a:gd name="T27" fmla="*/ 322 h 326"/>
                <a:gd name="T28" fmla="*/ 140 w 328"/>
                <a:gd name="T29" fmla="*/ 314 h 326"/>
                <a:gd name="T30" fmla="*/ 126 w 328"/>
                <a:gd name="T31" fmla="*/ 310 h 326"/>
                <a:gd name="T32" fmla="*/ 106 w 328"/>
                <a:gd name="T33" fmla="*/ 298 h 326"/>
                <a:gd name="T34" fmla="*/ 88 w 328"/>
                <a:gd name="T35" fmla="*/ 304 h 326"/>
                <a:gd name="T36" fmla="*/ 74 w 328"/>
                <a:gd name="T37" fmla="*/ 298 h 326"/>
                <a:gd name="T38" fmla="*/ 68 w 328"/>
                <a:gd name="T39" fmla="*/ 282 h 326"/>
                <a:gd name="T40" fmla="*/ 54 w 328"/>
                <a:gd name="T41" fmla="*/ 272 h 326"/>
                <a:gd name="T42" fmla="*/ 40 w 328"/>
                <a:gd name="T43" fmla="*/ 258 h 326"/>
                <a:gd name="T44" fmla="*/ 34 w 328"/>
                <a:gd name="T45" fmla="*/ 246 h 326"/>
                <a:gd name="T46" fmla="*/ 22 w 328"/>
                <a:gd name="T47" fmla="*/ 226 h 326"/>
                <a:gd name="T48" fmla="*/ 14 w 328"/>
                <a:gd name="T49" fmla="*/ 210 h 326"/>
                <a:gd name="T50" fmla="*/ 4 w 328"/>
                <a:gd name="T51" fmla="*/ 198 h 326"/>
                <a:gd name="T52" fmla="*/ 16 w 328"/>
                <a:gd name="T53" fmla="*/ 176 h 326"/>
                <a:gd name="T54" fmla="*/ 0 w 328"/>
                <a:gd name="T55" fmla="*/ 160 h 326"/>
                <a:gd name="T56" fmla="*/ 8 w 328"/>
                <a:gd name="T57" fmla="*/ 142 h 326"/>
                <a:gd name="T58" fmla="*/ 8 w 328"/>
                <a:gd name="T59" fmla="*/ 122 h 326"/>
                <a:gd name="T60" fmla="*/ 22 w 328"/>
                <a:gd name="T61" fmla="*/ 112 h 326"/>
                <a:gd name="T62" fmla="*/ 24 w 328"/>
                <a:gd name="T63" fmla="*/ 94 h 326"/>
                <a:gd name="T64" fmla="*/ 32 w 328"/>
                <a:gd name="T65" fmla="*/ 78 h 326"/>
                <a:gd name="T66" fmla="*/ 32 w 328"/>
                <a:gd name="T67" fmla="*/ 60 h 326"/>
                <a:gd name="T68" fmla="*/ 48 w 328"/>
                <a:gd name="T69" fmla="*/ 48 h 326"/>
                <a:gd name="T70" fmla="*/ 66 w 328"/>
                <a:gd name="T71" fmla="*/ 32 h 326"/>
                <a:gd name="T72" fmla="*/ 82 w 328"/>
                <a:gd name="T73" fmla="*/ 26 h 326"/>
                <a:gd name="T74" fmla="*/ 100 w 328"/>
                <a:gd name="T75" fmla="*/ 18 h 326"/>
                <a:gd name="T76" fmla="*/ 114 w 328"/>
                <a:gd name="T77" fmla="*/ 16 h 326"/>
                <a:gd name="T78" fmla="*/ 122 w 328"/>
                <a:gd name="T79" fmla="*/ 4 h 326"/>
                <a:gd name="T80" fmla="*/ 136 w 328"/>
                <a:gd name="T81" fmla="*/ 4 h 326"/>
                <a:gd name="T82" fmla="*/ 156 w 328"/>
                <a:gd name="T83" fmla="*/ 6 h 326"/>
                <a:gd name="T84" fmla="*/ 170 w 328"/>
                <a:gd name="T85" fmla="*/ 2 h 326"/>
                <a:gd name="T86" fmla="*/ 188 w 328"/>
                <a:gd name="T87" fmla="*/ 6 h 326"/>
                <a:gd name="T88" fmla="*/ 206 w 328"/>
                <a:gd name="T89" fmla="*/ 8 h 326"/>
                <a:gd name="T90" fmla="*/ 224 w 328"/>
                <a:gd name="T91" fmla="*/ 6 h 326"/>
                <a:gd name="T92" fmla="*/ 234 w 328"/>
                <a:gd name="T93" fmla="*/ 22 h 326"/>
                <a:gd name="T94" fmla="*/ 256 w 328"/>
                <a:gd name="T95" fmla="*/ 20 h 326"/>
                <a:gd name="T96" fmla="*/ 268 w 328"/>
                <a:gd name="T97" fmla="*/ 38 h 326"/>
                <a:gd name="T98" fmla="*/ 274 w 328"/>
                <a:gd name="T99" fmla="*/ 56 h 326"/>
                <a:gd name="T100" fmla="*/ 298 w 328"/>
                <a:gd name="T101" fmla="*/ 62 h 326"/>
                <a:gd name="T102" fmla="*/ 302 w 328"/>
                <a:gd name="T103" fmla="*/ 76 h 326"/>
                <a:gd name="T104" fmla="*/ 300 w 328"/>
                <a:gd name="T105" fmla="*/ 92 h 326"/>
                <a:gd name="T106" fmla="*/ 312 w 328"/>
                <a:gd name="T107" fmla="*/ 102 h 326"/>
                <a:gd name="T108" fmla="*/ 318 w 328"/>
                <a:gd name="T109" fmla="*/ 118 h 326"/>
                <a:gd name="T110" fmla="*/ 318 w 328"/>
                <a:gd name="T111" fmla="*/ 132 h 326"/>
                <a:gd name="T112" fmla="*/ 320 w 328"/>
                <a:gd name="T113" fmla="*/ 148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28" h="326">
                  <a:moveTo>
                    <a:pt x="316" y="160"/>
                  </a:moveTo>
                  <a:lnTo>
                    <a:pt x="316" y="160"/>
                  </a:lnTo>
                  <a:lnTo>
                    <a:pt x="318" y="164"/>
                  </a:lnTo>
                  <a:lnTo>
                    <a:pt x="320" y="168"/>
                  </a:lnTo>
                  <a:lnTo>
                    <a:pt x="320" y="168"/>
                  </a:lnTo>
                  <a:lnTo>
                    <a:pt x="320" y="178"/>
                  </a:lnTo>
                  <a:lnTo>
                    <a:pt x="320" y="178"/>
                  </a:lnTo>
                  <a:lnTo>
                    <a:pt x="320" y="180"/>
                  </a:lnTo>
                  <a:lnTo>
                    <a:pt x="324" y="182"/>
                  </a:lnTo>
                  <a:lnTo>
                    <a:pt x="328" y="186"/>
                  </a:lnTo>
                  <a:lnTo>
                    <a:pt x="328" y="188"/>
                  </a:lnTo>
                  <a:lnTo>
                    <a:pt x="328" y="188"/>
                  </a:lnTo>
                  <a:lnTo>
                    <a:pt x="326" y="192"/>
                  </a:lnTo>
                  <a:lnTo>
                    <a:pt x="322" y="196"/>
                  </a:lnTo>
                  <a:lnTo>
                    <a:pt x="322" y="196"/>
                  </a:lnTo>
                  <a:lnTo>
                    <a:pt x="320" y="198"/>
                  </a:lnTo>
                  <a:lnTo>
                    <a:pt x="316" y="200"/>
                  </a:lnTo>
                  <a:lnTo>
                    <a:pt x="312" y="200"/>
                  </a:lnTo>
                  <a:lnTo>
                    <a:pt x="308" y="202"/>
                  </a:lnTo>
                  <a:lnTo>
                    <a:pt x="308" y="202"/>
                  </a:lnTo>
                  <a:lnTo>
                    <a:pt x="310" y="206"/>
                  </a:lnTo>
                  <a:lnTo>
                    <a:pt x="314" y="210"/>
                  </a:lnTo>
                  <a:lnTo>
                    <a:pt x="318" y="214"/>
                  </a:lnTo>
                  <a:lnTo>
                    <a:pt x="320" y="216"/>
                  </a:lnTo>
                  <a:lnTo>
                    <a:pt x="320" y="216"/>
                  </a:lnTo>
                  <a:lnTo>
                    <a:pt x="316" y="220"/>
                  </a:lnTo>
                  <a:lnTo>
                    <a:pt x="312" y="224"/>
                  </a:lnTo>
                  <a:lnTo>
                    <a:pt x="312" y="224"/>
                  </a:lnTo>
                  <a:lnTo>
                    <a:pt x="308" y="232"/>
                  </a:lnTo>
                  <a:lnTo>
                    <a:pt x="308" y="232"/>
                  </a:lnTo>
                  <a:lnTo>
                    <a:pt x="302" y="238"/>
                  </a:lnTo>
                  <a:lnTo>
                    <a:pt x="302" y="238"/>
                  </a:lnTo>
                  <a:lnTo>
                    <a:pt x="300" y="240"/>
                  </a:lnTo>
                  <a:lnTo>
                    <a:pt x="296" y="240"/>
                  </a:lnTo>
                  <a:lnTo>
                    <a:pt x="292" y="240"/>
                  </a:lnTo>
                  <a:lnTo>
                    <a:pt x="290" y="242"/>
                  </a:lnTo>
                  <a:lnTo>
                    <a:pt x="290" y="242"/>
                  </a:lnTo>
                  <a:lnTo>
                    <a:pt x="290" y="244"/>
                  </a:lnTo>
                  <a:lnTo>
                    <a:pt x="292" y="248"/>
                  </a:lnTo>
                  <a:lnTo>
                    <a:pt x="294" y="252"/>
                  </a:lnTo>
                  <a:lnTo>
                    <a:pt x="294" y="256"/>
                  </a:lnTo>
                  <a:lnTo>
                    <a:pt x="294" y="256"/>
                  </a:lnTo>
                  <a:lnTo>
                    <a:pt x="286" y="262"/>
                  </a:lnTo>
                  <a:lnTo>
                    <a:pt x="286" y="262"/>
                  </a:lnTo>
                  <a:lnTo>
                    <a:pt x="284" y="262"/>
                  </a:lnTo>
                  <a:lnTo>
                    <a:pt x="280" y="262"/>
                  </a:lnTo>
                  <a:lnTo>
                    <a:pt x="276" y="262"/>
                  </a:lnTo>
                  <a:lnTo>
                    <a:pt x="274" y="262"/>
                  </a:lnTo>
                  <a:lnTo>
                    <a:pt x="274" y="262"/>
                  </a:lnTo>
                  <a:lnTo>
                    <a:pt x="272" y="266"/>
                  </a:lnTo>
                  <a:lnTo>
                    <a:pt x="270" y="270"/>
                  </a:lnTo>
                  <a:lnTo>
                    <a:pt x="270" y="270"/>
                  </a:lnTo>
                  <a:lnTo>
                    <a:pt x="268" y="274"/>
                  </a:lnTo>
                  <a:lnTo>
                    <a:pt x="268" y="278"/>
                  </a:lnTo>
                  <a:lnTo>
                    <a:pt x="266" y="280"/>
                  </a:lnTo>
                  <a:lnTo>
                    <a:pt x="266" y="280"/>
                  </a:lnTo>
                  <a:lnTo>
                    <a:pt x="258" y="286"/>
                  </a:lnTo>
                  <a:lnTo>
                    <a:pt x="258" y="286"/>
                  </a:lnTo>
                  <a:lnTo>
                    <a:pt x="256" y="290"/>
                  </a:lnTo>
                  <a:lnTo>
                    <a:pt x="254" y="294"/>
                  </a:lnTo>
                  <a:lnTo>
                    <a:pt x="254" y="294"/>
                  </a:lnTo>
                  <a:lnTo>
                    <a:pt x="248" y="294"/>
                  </a:lnTo>
                  <a:lnTo>
                    <a:pt x="244" y="296"/>
                  </a:lnTo>
                  <a:lnTo>
                    <a:pt x="244" y="296"/>
                  </a:lnTo>
                  <a:lnTo>
                    <a:pt x="242" y="296"/>
                  </a:lnTo>
                  <a:lnTo>
                    <a:pt x="238" y="294"/>
                  </a:lnTo>
                  <a:lnTo>
                    <a:pt x="236" y="294"/>
                  </a:lnTo>
                  <a:lnTo>
                    <a:pt x="232" y="294"/>
                  </a:lnTo>
                  <a:lnTo>
                    <a:pt x="232" y="294"/>
                  </a:lnTo>
                  <a:lnTo>
                    <a:pt x="230" y="296"/>
                  </a:lnTo>
                  <a:lnTo>
                    <a:pt x="230" y="298"/>
                  </a:lnTo>
                  <a:lnTo>
                    <a:pt x="228" y="300"/>
                  </a:lnTo>
                  <a:lnTo>
                    <a:pt x="228" y="302"/>
                  </a:lnTo>
                  <a:lnTo>
                    <a:pt x="228" y="302"/>
                  </a:lnTo>
                  <a:lnTo>
                    <a:pt x="218" y="306"/>
                  </a:lnTo>
                  <a:lnTo>
                    <a:pt x="218" y="306"/>
                  </a:lnTo>
                  <a:lnTo>
                    <a:pt x="210" y="308"/>
                  </a:lnTo>
                  <a:lnTo>
                    <a:pt x="210" y="308"/>
                  </a:lnTo>
                  <a:lnTo>
                    <a:pt x="206" y="312"/>
                  </a:lnTo>
                  <a:lnTo>
                    <a:pt x="204" y="314"/>
                  </a:lnTo>
                  <a:lnTo>
                    <a:pt x="202" y="316"/>
                  </a:lnTo>
                  <a:lnTo>
                    <a:pt x="202" y="316"/>
                  </a:lnTo>
                  <a:lnTo>
                    <a:pt x="194" y="320"/>
                  </a:lnTo>
                  <a:lnTo>
                    <a:pt x="194" y="320"/>
                  </a:lnTo>
                  <a:lnTo>
                    <a:pt x="184" y="320"/>
                  </a:lnTo>
                  <a:lnTo>
                    <a:pt x="184" y="320"/>
                  </a:lnTo>
                  <a:lnTo>
                    <a:pt x="182" y="320"/>
                  </a:lnTo>
                  <a:lnTo>
                    <a:pt x="180" y="318"/>
                  </a:lnTo>
                  <a:lnTo>
                    <a:pt x="176" y="316"/>
                  </a:lnTo>
                  <a:lnTo>
                    <a:pt x="174" y="316"/>
                  </a:lnTo>
                  <a:lnTo>
                    <a:pt x="174" y="316"/>
                  </a:lnTo>
                  <a:lnTo>
                    <a:pt x="172" y="316"/>
                  </a:lnTo>
                  <a:lnTo>
                    <a:pt x="170" y="320"/>
                  </a:lnTo>
                  <a:lnTo>
                    <a:pt x="168" y="324"/>
                  </a:lnTo>
                  <a:lnTo>
                    <a:pt x="166" y="324"/>
                  </a:lnTo>
                  <a:lnTo>
                    <a:pt x="166" y="324"/>
                  </a:lnTo>
                  <a:lnTo>
                    <a:pt x="160" y="324"/>
                  </a:lnTo>
                  <a:lnTo>
                    <a:pt x="156" y="322"/>
                  </a:lnTo>
                  <a:lnTo>
                    <a:pt x="156" y="322"/>
                  </a:lnTo>
                  <a:lnTo>
                    <a:pt x="150" y="324"/>
                  </a:lnTo>
                  <a:lnTo>
                    <a:pt x="146" y="326"/>
                  </a:lnTo>
                  <a:lnTo>
                    <a:pt x="146" y="326"/>
                  </a:lnTo>
                  <a:lnTo>
                    <a:pt x="144" y="324"/>
                  </a:lnTo>
                  <a:lnTo>
                    <a:pt x="142" y="318"/>
                  </a:lnTo>
                  <a:lnTo>
                    <a:pt x="140" y="314"/>
                  </a:lnTo>
                  <a:lnTo>
                    <a:pt x="138" y="312"/>
                  </a:lnTo>
                  <a:lnTo>
                    <a:pt x="138" y="312"/>
                  </a:lnTo>
                  <a:lnTo>
                    <a:pt x="134" y="314"/>
                  </a:lnTo>
                  <a:lnTo>
                    <a:pt x="128" y="314"/>
                  </a:lnTo>
                  <a:lnTo>
                    <a:pt x="128" y="314"/>
                  </a:lnTo>
                  <a:lnTo>
                    <a:pt x="126" y="312"/>
                  </a:lnTo>
                  <a:lnTo>
                    <a:pt x="126" y="310"/>
                  </a:lnTo>
                  <a:lnTo>
                    <a:pt x="124" y="306"/>
                  </a:lnTo>
                  <a:lnTo>
                    <a:pt x="122" y="304"/>
                  </a:lnTo>
                  <a:lnTo>
                    <a:pt x="122" y="304"/>
                  </a:lnTo>
                  <a:lnTo>
                    <a:pt x="114" y="300"/>
                  </a:lnTo>
                  <a:lnTo>
                    <a:pt x="114" y="300"/>
                  </a:lnTo>
                  <a:lnTo>
                    <a:pt x="106" y="298"/>
                  </a:lnTo>
                  <a:lnTo>
                    <a:pt x="106" y="298"/>
                  </a:lnTo>
                  <a:lnTo>
                    <a:pt x="102" y="298"/>
                  </a:lnTo>
                  <a:lnTo>
                    <a:pt x="98" y="304"/>
                  </a:lnTo>
                  <a:lnTo>
                    <a:pt x="94" y="308"/>
                  </a:lnTo>
                  <a:lnTo>
                    <a:pt x="90" y="310"/>
                  </a:lnTo>
                  <a:lnTo>
                    <a:pt x="90" y="310"/>
                  </a:lnTo>
                  <a:lnTo>
                    <a:pt x="88" y="308"/>
                  </a:lnTo>
                  <a:lnTo>
                    <a:pt x="88" y="304"/>
                  </a:lnTo>
                  <a:lnTo>
                    <a:pt x="86" y="300"/>
                  </a:lnTo>
                  <a:lnTo>
                    <a:pt x="86" y="298"/>
                  </a:lnTo>
                  <a:lnTo>
                    <a:pt x="86" y="298"/>
                  </a:lnTo>
                  <a:lnTo>
                    <a:pt x="80" y="298"/>
                  </a:lnTo>
                  <a:lnTo>
                    <a:pt x="76" y="298"/>
                  </a:lnTo>
                  <a:lnTo>
                    <a:pt x="74" y="298"/>
                  </a:lnTo>
                  <a:lnTo>
                    <a:pt x="74" y="298"/>
                  </a:lnTo>
                  <a:lnTo>
                    <a:pt x="74" y="294"/>
                  </a:lnTo>
                  <a:lnTo>
                    <a:pt x="76" y="288"/>
                  </a:lnTo>
                  <a:lnTo>
                    <a:pt x="76" y="282"/>
                  </a:lnTo>
                  <a:lnTo>
                    <a:pt x="76" y="278"/>
                  </a:lnTo>
                  <a:lnTo>
                    <a:pt x="76" y="278"/>
                  </a:lnTo>
                  <a:lnTo>
                    <a:pt x="74" y="280"/>
                  </a:lnTo>
                  <a:lnTo>
                    <a:pt x="68" y="282"/>
                  </a:lnTo>
                  <a:lnTo>
                    <a:pt x="64" y="284"/>
                  </a:lnTo>
                  <a:lnTo>
                    <a:pt x="60" y="284"/>
                  </a:lnTo>
                  <a:lnTo>
                    <a:pt x="60" y="284"/>
                  </a:lnTo>
                  <a:lnTo>
                    <a:pt x="54" y="278"/>
                  </a:lnTo>
                  <a:lnTo>
                    <a:pt x="54" y="278"/>
                  </a:lnTo>
                  <a:lnTo>
                    <a:pt x="54" y="274"/>
                  </a:lnTo>
                  <a:lnTo>
                    <a:pt x="54" y="272"/>
                  </a:lnTo>
                  <a:lnTo>
                    <a:pt x="54" y="268"/>
                  </a:lnTo>
                  <a:lnTo>
                    <a:pt x="54" y="266"/>
                  </a:lnTo>
                  <a:lnTo>
                    <a:pt x="54" y="266"/>
                  </a:lnTo>
                  <a:lnTo>
                    <a:pt x="48" y="258"/>
                  </a:lnTo>
                  <a:lnTo>
                    <a:pt x="48" y="258"/>
                  </a:lnTo>
                  <a:lnTo>
                    <a:pt x="44" y="258"/>
                  </a:lnTo>
                  <a:lnTo>
                    <a:pt x="40" y="258"/>
                  </a:lnTo>
                  <a:lnTo>
                    <a:pt x="36" y="258"/>
                  </a:lnTo>
                  <a:lnTo>
                    <a:pt x="34" y="258"/>
                  </a:lnTo>
                  <a:lnTo>
                    <a:pt x="34" y="258"/>
                  </a:lnTo>
                  <a:lnTo>
                    <a:pt x="32" y="256"/>
                  </a:lnTo>
                  <a:lnTo>
                    <a:pt x="34" y="252"/>
                  </a:lnTo>
                  <a:lnTo>
                    <a:pt x="34" y="248"/>
                  </a:lnTo>
                  <a:lnTo>
                    <a:pt x="34" y="246"/>
                  </a:lnTo>
                  <a:lnTo>
                    <a:pt x="34" y="246"/>
                  </a:lnTo>
                  <a:lnTo>
                    <a:pt x="30" y="244"/>
                  </a:lnTo>
                  <a:lnTo>
                    <a:pt x="26" y="240"/>
                  </a:lnTo>
                  <a:lnTo>
                    <a:pt x="26" y="240"/>
                  </a:lnTo>
                  <a:lnTo>
                    <a:pt x="22" y="232"/>
                  </a:lnTo>
                  <a:lnTo>
                    <a:pt x="22" y="232"/>
                  </a:lnTo>
                  <a:lnTo>
                    <a:pt x="22" y="226"/>
                  </a:lnTo>
                  <a:lnTo>
                    <a:pt x="22" y="222"/>
                  </a:lnTo>
                  <a:lnTo>
                    <a:pt x="22" y="222"/>
                  </a:lnTo>
                  <a:lnTo>
                    <a:pt x="18" y="218"/>
                  </a:lnTo>
                  <a:lnTo>
                    <a:pt x="14" y="216"/>
                  </a:lnTo>
                  <a:lnTo>
                    <a:pt x="14" y="214"/>
                  </a:lnTo>
                  <a:lnTo>
                    <a:pt x="14" y="214"/>
                  </a:lnTo>
                  <a:lnTo>
                    <a:pt x="14" y="210"/>
                  </a:lnTo>
                  <a:lnTo>
                    <a:pt x="14" y="206"/>
                  </a:lnTo>
                  <a:lnTo>
                    <a:pt x="14" y="206"/>
                  </a:lnTo>
                  <a:lnTo>
                    <a:pt x="12" y="204"/>
                  </a:lnTo>
                  <a:lnTo>
                    <a:pt x="8" y="202"/>
                  </a:lnTo>
                  <a:lnTo>
                    <a:pt x="6" y="200"/>
                  </a:lnTo>
                  <a:lnTo>
                    <a:pt x="4" y="198"/>
                  </a:lnTo>
                  <a:lnTo>
                    <a:pt x="4" y="198"/>
                  </a:lnTo>
                  <a:lnTo>
                    <a:pt x="6" y="196"/>
                  </a:lnTo>
                  <a:lnTo>
                    <a:pt x="10" y="192"/>
                  </a:lnTo>
                  <a:lnTo>
                    <a:pt x="16" y="18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6" y="176"/>
                  </a:lnTo>
                  <a:lnTo>
                    <a:pt x="16" y="176"/>
                  </a:lnTo>
                  <a:lnTo>
                    <a:pt x="14" y="174"/>
                  </a:lnTo>
                  <a:lnTo>
                    <a:pt x="10" y="174"/>
                  </a:lnTo>
                  <a:lnTo>
                    <a:pt x="4" y="172"/>
                  </a:lnTo>
                  <a:lnTo>
                    <a:pt x="2" y="170"/>
                  </a:lnTo>
                  <a:lnTo>
                    <a:pt x="2" y="170"/>
                  </a:lnTo>
                  <a:lnTo>
                    <a:pt x="0" y="160"/>
                  </a:lnTo>
                  <a:lnTo>
                    <a:pt x="0" y="160"/>
                  </a:lnTo>
                  <a:lnTo>
                    <a:pt x="2" y="158"/>
                  </a:lnTo>
                  <a:lnTo>
                    <a:pt x="4" y="154"/>
                  </a:lnTo>
                  <a:lnTo>
                    <a:pt x="8" y="152"/>
                  </a:lnTo>
                  <a:lnTo>
                    <a:pt x="8" y="150"/>
                  </a:lnTo>
                  <a:lnTo>
                    <a:pt x="8" y="150"/>
                  </a:lnTo>
                  <a:lnTo>
                    <a:pt x="8" y="142"/>
                  </a:lnTo>
                  <a:lnTo>
                    <a:pt x="8" y="142"/>
                  </a:lnTo>
                  <a:lnTo>
                    <a:pt x="8" y="138"/>
                  </a:lnTo>
                  <a:lnTo>
                    <a:pt x="4" y="136"/>
                  </a:lnTo>
                  <a:lnTo>
                    <a:pt x="2" y="134"/>
                  </a:lnTo>
                  <a:lnTo>
                    <a:pt x="2" y="130"/>
                  </a:lnTo>
                  <a:lnTo>
                    <a:pt x="2" y="130"/>
                  </a:lnTo>
                  <a:lnTo>
                    <a:pt x="4" y="126"/>
                  </a:lnTo>
                  <a:lnTo>
                    <a:pt x="8" y="122"/>
                  </a:lnTo>
                  <a:lnTo>
                    <a:pt x="8" y="122"/>
                  </a:lnTo>
                  <a:lnTo>
                    <a:pt x="10" y="120"/>
                  </a:lnTo>
                  <a:lnTo>
                    <a:pt x="14" y="120"/>
                  </a:lnTo>
                  <a:lnTo>
                    <a:pt x="20" y="118"/>
                  </a:lnTo>
                  <a:lnTo>
                    <a:pt x="22" y="116"/>
                  </a:lnTo>
                  <a:lnTo>
                    <a:pt x="22" y="116"/>
                  </a:lnTo>
                  <a:lnTo>
                    <a:pt x="22" y="112"/>
                  </a:lnTo>
                  <a:lnTo>
                    <a:pt x="20" y="106"/>
                  </a:lnTo>
                  <a:lnTo>
                    <a:pt x="20" y="106"/>
                  </a:lnTo>
                  <a:lnTo>
                    <a:pt x="20" y="102"/>
                  </a:lnTo>
                  <a:lnTo>
                    <a:pt x="20" y="96"/>
                  </a:lnTo>
                  <a:lnTo>
                    <a:pt x="20" y="96"/>
                  </a:lnTo>
                  <a:lnTo>
                    <a:pt x="22" y="96"/>
                  </a:lnTo>
                  <a:lnTo>
                    <a:pt x="24" y="94"/>
                  </a:lnTo>
                  <a:lnTo>
                    <a:pt x="28" y="92"/>
                  </a:lnTo>
                  <a:lnTo>
                    <a:pt x="30" y="92"/>
                  </a:lnTo>
                  <a:lnTo>
                    <a:pt x="30" y="92"/>
                  </a:lnTo>
                  <a:lnTo>
                    <a:pt x="32" y="84"/>
                  </a:lnTo>
                  <a:lnTo>
                    <a:pt x="32" y="84"/>
                  </a:lnTo>
                  <a:lnTo>
                    <a:pt x="34" y="80"/>
                  </a:lnTo>
                  <a:lnTo>
                    <a:pt x="32" y="78"/>
                  </a:lnTo>
                  <a:lnTo>
                    <a:pt x="32" y="74"/>
                  </a:lnTo>
                  <a:lnTo>
                    <a:pt x="32" y="72"/>
                  </a:lnTo>
                  <a:lnTo>
                    <a:pt x="32" y="72"/>
                  </a:lnTo>
                  <a:lnTo>
                    <a:pt x="32" y="66"/>
                  </a:lnTo>
                  <a:lnTo>
                    <a:pt x="32" y="62"/>
                  </a:lnTo>
                  <a:lnTo>
                    <a:pt x="32" y="60"/>
                  </a:lnTo>
                  <a:lnTo>
                    <a:pt x="32" y="60"/>
                  </a:lnTo>
                  <a:lnTo>
                    <a:pt x="34" y="60"/>
                  </a:lnTo>
                  <a:lnTo>
                    <a:pt x="38" y="60"/>
                  </a:lnTo>
                  <a:lnTo>
                    <a:pt x="42" y="60"/>
                  </a:lnTo>
                  <a:lnTo>
                    <a:pt x="46" y="60"/>
                  </a:lnTo>
                  <a:lnTo>
                    <a:pt x="46" y="60"/>
                  </a:lnTo>
                  <a:lnTo>
                    <a:pt x="46" y="54"/>
                  </a:lnTo>
                  <a:lnTo>
                    <a:pt x="48" y="48"/>
                  </a:lnTo>
                  <a:lnTo>
                    <a:pt x="48" y="48"/>
                  </a:lnTo>
                  <a:lnTo>
                    <a:pt x="52" y="46"/>
                  </a:lnTo>
                  <a:lnTo>
                    <a:pt x="56" y="44"/>
                  </a:lnTo>
                  <a:lnTo>
                    <a:pt x="56" y="44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6" y="32"/>
                  </a:lnTo>
                  <a:lnTo>
                    <a:pt x="68" y="30"/>
                  </a:lnTo>
                  <a:lnTo>
                    <a:pt x="68" y="30"/>
                  </a:lnTo>
                  <a:lnTo>
                    <a:pt x="72" y="24"/>
                  </a:lnTo>
                  <a:lnTo>
                    <a:pt x="74" y="20"/>
                  </a:lnTo>
                  <a:lnTo>
                    <a:pt x="74" y="20"/>
                  </a:lnTo>
                  <a:lnTo>
                    <a:pt x="78" y="22"/>
                  </a:lnTo>
                  <a:lnTo>
                    <a:pt x="82" y="26"/>
                  </a:lnTo>
                  <a:lnTo>
                    <a:pt x="88" y="30"/>
                  </a:lnTo>
                  <a:lnTo>
                    <a:pt x="92" y="30"/>
                  </a:lnTo>
                  <a:lnTo>
                    <a:pt x="92" y="30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100" y="22"/>
                  </a:lnTo>
                  <a:lnTo>
                    <a:pt x="100" y="18"/>
                  </a:lnTo>
                  <a:lnTo>
                    <a:pt x="100" y="14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4" y="12"/>
                  </a:lnTo>
                  <a:lnTo>
                    <a:pt x="108" y="14"/>
                  </a:lnTo>
                  <a:lnTo>
                    <a:pt x="110" y="16"/>
                  </a:lnTo>
                  <a:lnTo>
                    <a:pt x="114" y="16"/>
                  </a:lnTo>
                  <a:lnTo>
                    <a:pt x="114" y="16"/>
                  </a:lnTo>
                  <a:lnTo>
                    <a:pt x="114" y="14"/>
                  </a:lnTo>
                  <a:lnTo>
                    <a:pt x="116" y="10"/>
                  </a:lnTo>
                  <a:lnTo>
                    <a:pt x="116" y="6"/>
                  </a:lnTo>
                  <a:lnTo>
                    <a:pt x="118" y="4"/>
                  </a:lnTo>
                  <a:lnTo>
                    <a:pt x="118" y="4"/>
                  </a:lnTo>
                  <a:lnTo>
                    <a:pt x="122" y="4"/>
                  </a:lnTo>
                  <a:lnTo>
                    <a:pt x="124" y="8"/>
                  </a:lnTo>
                  <a:lnTo>
                    <a:pt x="128" y="10"/>
                  </a:lnTo>
                  <a:lnTo>
                    <a:pt x="130" y="10"/>
                  </a:lnTo>
                  <a:lnTo>
                    <a:pt x="130" y="10"/>
                  </a:lnTo>
                  <a:lnTo>
                    <a:pt x="132" y="10"/>
                  </a:lnTo>
                  <a:lnTo>
                    <a:pt x="134" y="6"/>
                  </a:lnTo>
                  <a:lnTo>
                    <a:pt x="136" y="4"/>
                  </a:lnTo>
                  <a:lnTo>
                    <a:pt x="138" y="2"/>
                  </a:lnTo>
                  <a:lnTo>
                    <a:pt x="138" y="2"/>
                  </a:lnTo>
                  <a:lnTo>
                    <a:pt x="142" y="4"/>
                  </a:lnTo>
                  <a:lnTo>
                    <a:pt x="148" y="4"/>
                  </a:lnTo>
                  <a:lnTo>
                    <a:pt x="148" y="4"/>
                  </a:lnTo>
                  <a:lnTo>
                    <a:pt x="152" y="6"/>
                  </a:lnTo>
                  <a:lnTo>
                    <a:pt x="156" y="6"/>
                  </a:lnTo>
                  <a:lnTo>
                    <a:pt x="156" y="6"/>
                  </a:lnTo>
                  <a:lnTo>
                    <a:pt x="158" y="6"/>
                  </a:lnTo>
                  <a:lnTo>
                    <a:pt x="160" y="4"/>
                  </a:lnTo>
                  <a:lnTo>
                    <a:pt x="164" y="2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70" y="2"/>
                  </a:lnTo>
                  <a:lnTo>
                    <a:pt x="174" y="4"/>
                  </a:lnTo>
                  <a:lnTo>
                    <a:pt x="174" y="4"/>
                  </a:lnTo>
                  <a:lnTo>
                    <a:pt x="180" y="2"/>
                  </a:lnTo>
                  <a:lnTo>
                    <a:pt x="184" y="2"/>
                  </a:lnTo>
                  <a:lnTo>
                    <a:pt x="184" y="2"/>
                  </a:lnTo>
                  <a:lnTo>
                    <a:pt x="186" y="4"/>
                  </a:lnTo>
                  <a:lnTo>
                    <a:pt x="188" y="6"/>
                  </a:lnTo>
                  <a:lnTo>
                    <a:pt x="190" y="10"/>
                  </a:lnTo>
                  <a:lnTo>
                    <a:pt x="192" y="12"/>
                  </a:lnTo>
                  <a:lnTo>
                    <a:pt x="192" y="12"/>
                  </a:lnTo>
                  <a:lnTo>
                    <a:pt x="200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6" y="8"/>
                  </a:lnTo>
                  <a:lnTo>
                    <a:pt x="210" y="6"/>
                  </a:lnTo>
                  <a:lnTo>
                    <a:pt x="212" y="4"/>
                  </a:lnTo>
                  <a:lnTo>
                    <a:pt x="212" y="4"/>
                  </a:lnTo>
                  <a:lnTo>
                    <a:pt x="218" y="4"/>
                  </a:lnTo>
                  <a:lnTo>
                    <a:pt x="222" y="4"/>
                  </a:lnTo>
                  <a:lnTo>
                    <a:pt x="222" y="4"/>
                  </a:lnTo>
                  <a:lnTo>
                    <a:pt x="224" y="6"/>
                  </a:lnTo>
                  <a:lnTo>
                    <a:pt x="224" y="12"/>
                  </a:lnTo>
                  <a:lnTo>
                    <a:pt x="224" y="18"/>
                  </a:lnTo>
                  <a:lnTo>
                    <a:pt x="224" y="22"/>
                  </a:lnTo>
                  <a:lnTo>
                    <a:pt x="224" y="22"/>
                  </a:lnTo>
                  <a:lnTo>
                    <a:pt x="230" y="22"/>
                  </a:lnTo>
                  <a:lnTo>
                    <a:pt x="234" y="22"/>
                  </a:lnTo>
                  <a:lnTo>
                    <a:pt x="234" y="22"/>
                  </a:lnTo>
                  <a:lnTo>
                    <a:pt x="238" y="24"/>
                  </a:lnTo>
                  <a:lnTo>
                    <a:pt x="242" y="28"/>
                  </a:lnTo>
                  <a:lnTo>
                    <a:pt x="242" y="28"/>
                  </a:lnTo>
                  <a:lnTo>
                    <a:pt x="244" y="28"/>
                  </a:lnTo>
                  <a:lnTo>
                    <a:pt x="250" y="24"/>
                  </a:lnTo>
                  <a:lnTo>
                    <a:pt x="254" y="22"/>
                  </a:lnTo>
                  <a:lnTo>
                    <a:pt x="256" y="20"/>
                  </a:lnTo>
                  <a:lnTo>
                    <a:pt x="256" y="20"/>
                  </a:lnTo>
                  <a:lnTo>
                    <a:pt x="264" y="26"/>
                  </a:lnTo>
                  <a:lnTo>
                    <a:pt x="264" y="26"/>
                  </a:lnTo>
                  <a:lnTo>
                    <a:pt x="266" y="28"/>
                  </a:lnTo>
                  <a:lnTo>
                    <a:pt x="266" y="32"/>
                  </a:lnTo>
                  <a:lnTo>
                    <a:pt x="266" y="36"/>
                  </a:lnTo>
                  <a:lnTo>
                    <a:pt x="268" y="38"/>
                  </a:lnTo>
                  <a:lnTo>
                    <a:pt x="268" y="38"/>
                  </a:lnTo>
                  <a:lnTo>
                    <a:pt x="268" y="40"/>
                  </a:lnTo>
                  <a:lnTo>
                    <a:pt x="268" y="44"/>
                  </a:lnTo>
                  <a:lnTo>
                    <a:pt x="266" y="48"/>
                  </a:lnTo>
                  <a:lnTo>
                    <a:pt x="268" y="52"/>
                  </a:lnTo>
                  <a:lnTo>
                    <a:pt x="268" y="52"/>
                  </a:lnTo>
                  <a:lnTo>
                    <a:pt x="274" y="56"/>
                  </a:lnTo>
                  <a:lnTo>
                    <a:pt x="274" y="56"/>
                  </a:lnTo>
                  <a:lnTo>
                    <a:pt x="280" y="64"/>
                  </a:lnTo>
                  <a:lnTo>
                    <a:pt x="280" y="64"/>
                  </a:lnTo>
                  <a:lnTo>
                    <a:pt x="282" y="64"/>
                  </a:lnTo>
                  <a:lnTo>
                    <a:pt x="288" y="62"/>
                  </a:lnTo>
                  <a:lnTo>
                    <a:pt x="294" y="60"/>
                  </a:lnTo>
                  <a:lnTo>
                    <a:pt x="298" y="62"/>
                  </a:lnTo>
                  <a:lnTo>
                    <a:pt x="298" y="62"/>
                  </a:lnTo>
                  <a:lnTo>
                    <a:pt x="298" y="64"/>
                  </a:lnTo>
                  <a:lnTo>
                    <a:pt x="298" y="66"/>
                  </a:lnTo>
                  <a:lnTo>
                    <a:pt x="298" y="70"/>
                  </a:lnTo>
                  <a:lnTo>
                    <a:pt x="298" y="72"/>
                  </a:lnTo>
                  <a:lnTo>
                    <a:pt x="298" y="72"/>
                  </a:lnTo>
                  <a:lnTo>
                    <a:pt x="302" y="76"/>
                  </a:lnTo>
                  <a:lnTo>
                    <a:pt x="306" y="78"/>
                  </a:lnTo>
                  <a:lnTo>
                    <a:pt x="306" y="78"/>
                  </a:lnTo>
                  <a:lnTo>
                    <a:pt x="306" y="82"/>
                  </a:lnTo>
                  <a:lnTo>
                    <a:pt x="304" y="86"/>
                  </a:lnTo>
                  <a:lnTo>
                    <a:pt x="300" y="88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4" y="92"/>
                  </a:lnTo>
                  <a:lnTo>
                    <a:pt x="308" y="92"/>
                  </a:lnTo>
                  <a:lnTo>
                    <a:pt x="314" y="94"/>
                  </a:lnTo>
                  <a:lnTo>
                    <a:pt x="316" y="94"/>
                  </a:lnTo>
                  <a:lnTo>
                    <a:pt x="316" y="94"/>
                  </a:lnTo>
                  <a:lnTo>
                    <a:pt x="316" y="98"/>
                  </a:lnTo>
                  <a:lnTo>
                    <a:pt x="312" y="102"/>
                  </a:lnTo>
                  <a:lnTo>
                    <a:pt x="308" y="106"/>
                  </a:lnTo>
                  <a:lnTo>
                    <a:pt x="306" y="108"/>
                  </a:lnTo>
                  <a:lnTo>
                    <a:pt x="306" y="108"/>
                  </a:lnTo>
                  <a:lnTo>
                    <a:pt x="310" y="116"/>
                  </a:lnTo>
                  <a:lnTo>
                    <a:pt x="310" y="116"/>
                  </a:lnTo>
                  <a:lnTo>
                    <a:pt x="312" y="118"/>
                  </a:lnTo>
                  <a:lnTo>
                    <a:pt x="318" y="118"/>
                  </a:lnTo>
                  <a:lnTo>
                    <a:pt x="324" y="120"/>
                  </a:lnTo>
                  <a:lnTo>
                    <a:pt x="326" y="122"/>
                  </a:lnTo>
                  <a:lnTo>
                    <a:pt x="326" y="122"/>
                  </a:lnTo>
                  <a:lnTo>
                    <a:pt x="326" y="124"/>
                  </a:lnTo>
                  <a:lnTo>
                    <a:pt x="322" y="126"/>
                  </a:lnTo>
                  <a:lnTo>
                    <a:pt x="320" y="130"/>
                  </a:lnTo>
                  <a:lnTo>
                    <a:pt x="318" y="132"/>
                  </a:lnTo>
                  <a:lnTo>
                    <a:pt x="318" y="132"/>
                  </a:lnTo>
                  <a:lnTo>
                    <a:pt x="322" y="136"/>
                  </a:lnTo>
                  <a:lnTo>
                    <a:pt x="326" y="140"/>
                  </a:lnTo>
                  <a:lnTo>
                    <a:pt x="326" y="140"/>
                  </a:lnTo>
                  <a:lnTo>
                    <a:pt x="324" y="144"/>
                  </a:lnTo>
                  <a:lnTo>
                    <a:pt x="322" y="146"/>
                  </a:lnTo>
                  <a:lnTo>
                    <a:pt x="320" y="148"/>
                  </a:lnTo>
                  <a:lnTo>
                    <a:pt x="318" y="150"/>
                  </a:lnTo>
                  <a:lnTo>
                    <a:pt x="318" y="150"/>
                  </a:lnTo>
                  <a:lnTo>
                    <a:pt x="316" y="160"/>
                  </a:lnTo>
                  <a:lnTo>
                    <a:pt x="316" y="160"/>
                  </a:lnTo>
                  <a:close/>
                </a:path>
              </a:pathLst>
            </a:custGeom>
            <a:solidFill>
              <a:srgbClr val="AACC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B3F200CE-05D9-216A-6B44-467DF33DE111}"/>
                </a:ext>
              </a:extLst>
            </p:cNvPr>
            <p:cNvSpPr txBox="1"/>
            <p:nvPr/>
          </p:nvSpPr>
          <p:spPr>
            <a:xfrm>
              <a:off x="3044331" y="2338104"/>
              <a:ext cx="3039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1" lang="ja-JP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0" name="テキスト ボックス 159">
            <a:extLst>
              <a:ext uri="{FF2B5EF4-FFF2-40B4-BE49-F238E27FC236}">
                <a16:creationId xmlns:a16="http://schemas.microsoft.com/office/drawing/2014/main" id="{669DBC10-4135-5299-002D-A6DD178891F2}"/>
              </a:ext>
            </a:extLst>
          </p:cNvPr>
          <p:cNvSpPr txBox="1"/>
          <p:nvPr/>
        </p:nvSpPr>
        <p:spPr>
          <a:xfrm>
            <a:off x="336519" y="580023"/>
            <a:ext cx="7211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spc="-150" dirty="0">
                <a:solidFill>
                  <a:schemeClr val="bg1"/>
                </a:solidFill>
                <a:latin typeface="+mj-ea"/>
                <a:ea typeface="+mj-ea"/>
                <a:cs typeface="メイリオ" panose="020B0604030504040204" pitchFamily="50" charset="-128"/>
              </a:rPr>
              <a:t>　　こべっこランドに遊びに行こう！キャンペーン</a:t>
            </a:r>
            <a:endParaRPr kumimoji="1" lang="ja-JP" altLang="en-US" sz="2400" spc="-150" dirty="0">
              <a:solidFill>
                <a:schemeClr val="bg1"/>
              </a:solidFill>
              <a:effectLst/>
              <a:latin typeface="+mj-ea"/>
              <a:ea typeface="+mj-ea"/>
              <a:cs typeface="メイリオ" panose="020B0604030504040204" pitchFamily="50" charset="-128"/>
            </a:endParaRPr>
          </a:p>
        </p:txBody>
      </p:sp>
      <p:sp>
        <p:nvSpPr>
          <p:cNvPr id="161" name="テキスト ボックス 160">
            <a:extLst>
              <a:ext uri="{FF2B5EF4-FFF2-40B4-BE49-F238E27FC236}">
                <a16:creationId xmlns:a16="http://schemas.microsoft.com/office/drawing/2014/main" id="{E15AC998-2AB0-551D-F206-9963C6463F38}"/>
              </a:ext>
            </a:extLst>
          </p:cNvPr>
          <p:cNvSpPr txBox="1"/>
          <p:nvPr/>
        </p:nvSpPr>
        <p:spPr>
          <a:xfrm rot="21153114">
            <a:off x="114062" y="536943"/>
            <a:ext cx="13437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2000" dirty="0">
                <a:solidFill>
                  <a:schemeClr val="bg1"/>
                </a:solidFill>
                <a:latin typeface="+mj-ea"/>
                <a:ea typeface="+mj-ea"/>
                <a:cs typeface="メイリオ" panose="020B0604030504040204" pitchFamily="50" charset="-128"/>
              </a:rPr>
              <a:t>～もっと～</a:t>
            </a:r>
            <a:endParaRPr kumimoji="1" lang="ja-JP" altLang="en-US" sz="2800" dirty="0">
              <a:solidFill>
                <a:schemeClr val="bg1"/>
              </a:solidFill>
              <a:effectLst/>
              <a:latin typeface="+mj-ea"/>
              <a:ea typeface="+mj-ea"/>
              <a:cs typeface="メイリオ" panose="020B0604030504040204" pitchFamily="50" charset="-128"/>
            </a:endParaRPr>
          </a:p>
        </p:txBody>
      </p:sp>
      <p:sp>
        <p:nvSpPr>
          <p:cNvPr id="2" name="テキスト プレースホルダー 220">
            <a:extLst>
              <a:ext uri="{FF2B5EF4-FFF2-40B4-BE49-F238E27FC236}">
                <a16:creationId xmlns:a16="http://schemas.microsoft.com/office/drawing/2014/main" id="{2AF745F5-F77C-4997-11C6-537B5B3DC8B2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336519" y="10147310"/>
            <a:ext cx="2134637" cy="325543"/>
          </a:xfrm>
        </p:spPr>
        <p:txBody>
          <a:bodyPr/>
          <a:lstStyle/>
          <a:p>
            <a:pPr lvl="0"/>
            <a:r>
              <a:rPr lang="ja-JP" altLang="en-US" dirty="0"/>
              <a:t>開館時間 </a:t>
            </a:r>
            <a:r>
              <a:rPr lang="en-US" altLang="ja-JP" dirty="0"/>
              <a:t>9:30</a:t>
            </a:r>
            <a:r>
              <a:rPr lang="ja-JP" altLang="en-US" dirty="0"/>
              <a:t>～</a:t>
            </a:r>
            <a:r>
              <a:rPr lang="en-US" altLang="ja-JP" dirty="0"/>
              <a:t>17:00</a:t>
            </a:r>
            <a:endParaRPr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388D973-B2D3-6127-7745-1DD4E5ED8A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317" y="3273968"/>
            <a:ext cx="3035888" cy="2003274"/>
          </a:xfrm>
          <a:prstGeom prst="rect">
            <a:avLst/>
          </a:prstGeom>
        </p:spPr>
      </p:pic>
      <p:sp>
        <p:nvSpPr>
          <p:cNvPr id="7" name="吹き出し: 円形 6" descr="あ">
            <a:extLst>
              <a:ext uri="{FF2B5EF4-FFF2-40B4-BE49-F238E27FC236}">
                <a16:creationId xmlns:a16="http://schemas.microsoft.com/office/drawing/2014/main" id="{8CA25095-65E5-753E-F4BD-F779F6CB3F5D}"/>
              </a:ext>
            </a:extLst>
          </p:cNvPr>
          <p:cNvSpPr/>
          <p:nvPr/>
        </p:nvSpPr>
        <p:spPr>
          <a:xfrm>
            <a:off x="4383768" y="2095527"/>
            <a:ext cx="3119311" cy="1119674"/>
          </a:xfrm>
          <a:prstGeom prst="wedgeEllipseCallout">
            <a:avLst>
              <a:gd name="adj1" fmla="val -12401"/>
              <a:gd name="adj2" fmla="val 69969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バスでらくちん移動！</a:t>
            </a:r>
            <a:endParaRPr lang="en-US" altLang="ja-JP" sz="14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雨の日も心配ご無用！</a:t>
            </a:r>
            <a:endParaRPr kumimoji="1" lang="en-US" altLang="ja-JP" sz="14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ぜひ遠足でご利用ください</a:t>
            </a:r>
            <a:endParaRPr kumimoji="1" lang="en-US" altLang="ja-JP" sz="14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2" name="吹き出し: 円形 11" descr="あ">
            <a:extLst>
              <a:ext uri="{FF2B5EF4-FFF2-40B4-BE49-F238E27FC236}">
                <a16:creationId xmlns:a16="http://schemas.microsoft.com/office/drawing/2014/main" id="{D4598B58-0497-4DF2-296B-A80134EF6981}"/>
              </a:ext>
            </a:extLst>
          </p:cNvPr>
          <p:cNvSpPr/>
          <p:nvPr/>
        </p:nvSpPr>
        <p:spPr>
          <a:xfrm>
            <a:off x="534083" y="5341857"/>
            <a:ext cx="2830006" cy="1463521"/>
          </a:xfrm>
          <a:prstGeom prst="wedgeEllipseCallout">
            <a:avLst>
              <a:gd name="adj1" fmla="val -14716"/>
              <a:gd name="adj2" fmla="val 68934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得意な分野で</a:t>
            </a:r>
            <a:br>
              <a:rPr kumimoji="1" lang="en-US" altLang="ja-JP" sz="1400" b="1" dirty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1"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子どもたちを笑顔に</a:t>
            </a:r>
            <a:endParaRPr kumimoji="1" lang="en-US" altLang="ja-JP" sz="14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+mj-ea"/>
                <a:ea typeface="+mj-ea"/>
              </a:rPr>
              <a:t>してみませんか？</a:t>
            </a:r>
            <a:endParaRPr kumimoji="1" lang="en-US" altLang="ja-JP" sz="14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+mj-ea"/>
                <a:ea typeface="+mj-ea"/>
              </a:rPr>
              <a:t>ご応募、お待ちしています！</a:t>
            </a:r>
            <a:endParaRPr kumimoji="1" lang="en-US" altLang="ja-JP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B38B0A3-1602-D2B1-AC4B-B5D1BD4E16FD}"/>
              </a:ext>
            </a:extLst>
          </p:cNvPr>
          <p:cNvSpPr txBox="1"/>
          <p:nvPr/>
        </p:nvSpPr>
        <p:spPr>
          <a:xfrm>
            <a:off x="600688" y="8841825"/>
            <a:ext cx="61460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spc="-150" dirty="0">
                <a:solidFill>
                  <a:srgbClr val="00B050"/>
                </a:solidFill>
                <a:latin typeface="+mj-ea"/>
                <a:ea typeface="+mj-ea"/>
                <a:cs typeface="メイリオ" panose="020B0604030504040204" pitchFamily="50" charset="-128"/>
              </a:rPr>
              <a:t>2026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年</a:t>
            </a:r>
            <a:r>
              <a:rPr lang="en-US" altLang="ja-JP" sz="2000" spc="-150" dirty="0">
                <a:solidFill>
                  <a:srgbClr val="00B050"/>
                </a:solidFill>
                <a:latin typeface="+mj-ea"/>
                <a:ea typeface="+mj-ea"/>
                <a:cs typeface="メイリオ" panose="020B0604030504040204" pitchFamily="50" charset="-128"/>
              </a:rPr>
              <a:t>7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月</a:t>
            </a:r>
            <a:r>
              <a:rPr kumimoji="1" lang="en-US" altLang="ja-JP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1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日～</a:t>
            </a:r>
            <a:r>
              <a:rPr kumimoji="1" lang="en-US" altLang="ja-JP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2027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年</a:t>
            </a:r>
            <a:r>
              <a:rPr kumimoji="1" lang="en-US" altLang="ja-JP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2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月</a:t>
            </a:r>
            <a:r>
              <a:rPr kumimoji="1" lang="en-US" altLang="ja-JP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28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日（</a:t>
            </a:r>
            <a:r>
              <a:rPr lang="ja-JP" altLang="en-US" sz="2000" spc="-150" dirty="0">
                <a:solidFill>
                  <a:srgbClr val="00B050"/>
                </a:solidFill>
                <a:latin typeface="+mj-ea"/>
                <a:ea typeface="+mj-ea"/>
                <a:cs typeface="メイリオ" panose="020B0604030504040204" pitchFamily="50" charset="-128"/>
              </a:rPr>
              <a:t>お申し込み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は</a:t>
            </a:r>
            <a:r>
              <a:rPr kumimoji="1" lang="en-US" altLang="ja-JP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2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月</a:t>
            </a:r>
            <a:r>
              <a:rPr kumimoji="1" lang="en-US" altLang="ja-JP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10</a:t>
            </a:r>
            <a:r>
              <a:rPr kumimoji="1" lang="ja-JP" altLang="en-US" sz="2000" spc="-150" dirty="0">
                <a:solidFill>
                  <a:srgbClr val="00B050"/>
                </a:solidFill>
                <a:effectLst/>
                <a:latin typeface="+mj-ea"/>
                <a:ea typeface="+mj-ea"/>
                <a:cs typeface="メイリオ" panose="020B0604030504040204" pitchFamily="50" charset="-128"/>
              </a:rPr>
              <a:t>日まで）</a:t>
            </a:r>
          </a:p>
        </p:txBody>
      </p:sp>
      <p:sp>
        <p:nvSpPr>
          <p:cNvPr id="9" name="テキスト プレースホルダー 214">
            <a:extLst>
              <a:ext uri="{FF2B5EF4-FFF2-40B4-BE49-F238E27FC236}">
                <a16:creationId xmlns:a16="http://schemas.microsoft.com/office/drawing/2014/main" id="{652DBB68-5E4F-6224-A953-DA639F3E3FFA}"/>
              </a:ext>
            </a:extLst>
          </p:cNvPr>
          <p:cNvSpPr txBox="1">
            <a:spLocks/>
          </p:cNvSpPr>
          <p:nvPr/>
        </p:nvSpPr>
        <p:spPr>
          <a:xfrm>
            <a:off x="355377" y="2721598"/>
            <a:ext cx="3743635" cy="8664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100" kern="12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rgbClr val="FF0000"/>
                </a:solidFill>
              </a:rPr>
              <a:t>　　</a:t>
            </a:r>
            <a:r>
              <a:rPr lang="ja-JP" altLang="en-US" sz="1600" dirty="0">
                <a:solidFill>
                  <a:srgbClr val="FF0000"/>
                </a:solidFill>
              </a:rPr>
              <a:t>＜平日限定＞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200" dirty="0"/>
              <a:t>神戸市内の保育園・幼稚園・児童館等で、</a:t>
            </a:r>
            <a:br>
              <a:rPr lang="en-US" altLang="ja-JP" sz="1200" dirty="0"/>
            </a:br>
            <a:r>
              <a:rPr lang="ja-JP" altLang="en-US" sz="1200" dirty="0"/>
              <a:t>貸切バスを利用して来館されると、貸切料金と駐車場代などを最大</a:t>
            </a:r>
            <a:r>
              <a:rPr lang="en-US" altLang="ja-JP" sz="1200" dirty="0"/>
              <a:t>10</a:t>
            </a:r>
            <a:r>
              <a:rPr lang="ja-JP" altLang="en-US" sz="1200" dirty="0"/>
              <a:t>万円まで助成します。</a:t>
            </a:r>
          </a:p>
        </p:txBody>
      </p:sp>
      <p:sp>
        <p:nvSpPr>
          <p:cNvPr id="11" name="テキスト プレースホルダー 215">
            <a:extLst>
              <a:ext uri="{FF2B5EF4-FFF2-40B4-BE49-F238E27FC236}">
                <a16:creationId xmlns:a16="http://schemas.microsoft.com/office/drawing/2014/main" id="{526C439B-E00E-AE81-6146-0A994D9E148A}"/>
              </a:ext>
            </a:extLst>
          </p:cNvPr>
          <p:cNvSpPr txBox="1">
            <a:spLocks/>
          </p:cNvSpPr>
          <p:nvPr/>
        </p:nvSpPr>
        <p:spPr>
          <a:xfrm>
            <a:off x="419857" y="3695217"/>
            <a:ext cx="3698593" cy="77374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000" kern="12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100" dirty="0">
                <a:highlight>
                  <a:srgbClr val="FACD6A"/>
                </a:highlight>
              </a:rPr>
              <a:t>18</a:t>
            </a:r>
            <a:r>
              <a:rPr lang="ja-JP" altLang="en-US" sz="1100" dirty="0">
                <a:highlight>
                  <a:srgbClr val="FACD6A"/>
                </a:highlight>
              </a:rPr>
              <a:t>歳未満の児童が半数以上含まれる団体が対象です。</a:t>
            </a:r>
            <a:endParaRPr lang="en-US" altLang="ja-JP" sz="1100" dirty="0">
              <a:highlight>
                <a:srgbClr val="FACD6A"/>
              </a:highlight>
            </a:endParaRPr>
          </a:p>
          <a:p>
            <a:r>
              <a:rPr lang="ja-JP" altLang="en-US" sz="1100" dirty="0">
                <a:highlight>
                  <a:srgbClr val="FACD6A"/>
                </a:highlight>
              </a:rPr>
              <a:t>利用された料金の領収書（レシート可）をご提出くだ</a:t>
            </a:r>
            <a:br>
              <a:rPr lang="en-US" altLang="ja-JP" sz="1100" dirty="0">
                <a:highlight>
                  <a:srgbClr val="FACD6A"/>
                </a:highlight>
              </a:rPr>
            </a:br>
            <a:r>
              <a:rPr lang="ja-JP" altLang="en-US" sz="1100" dirty="0">
                <a:highlight>
                  <a:srgbClr val="FACD6A"/>
                </a:highlight>
              </a:rPr>
              <a:t>さい。</a:t>
            </a:r>
            <a:endParaRPr lang="en-US" altLang="ja-JP" sz="1100" dirty="0">
              <a:highlight>
                <a:srgbClr val="FACD6A"/>
              </a:highlight>
            </a:endParaRPr>
          </a:p>
        </p:txBody>
      </p:sp>
      <p:sp>
        <p:nvSpPr>
          <p:cNvPr id="13" name="テキスト プレースホルダー 215">
            <a:extLst>
              <a:ext uri="{FF2B5EF4-FFF2-40B4-BE49-F238E27FC236}">
                <a16:creationId xmlns:a16="http://schemas.microsoft.com/office/drawing/2014/main" id="{4B0773F1-A805-7790-F253-E0EA6AB737D7}"/>
              </a:ext>
            </a:extLst>
          </p:cNvPr>
          <p:cNvSpPr txBox="1">
            <a:spLocks/>
          </p:cNvSpPr>
          <p:nvPr/>
        </p:nvSpPr>
        <p:spPr>
          <a:xfrm>
            <a:off x="382439" y="4551420"/>
            <a:ext cx="3663406" cy="609000"/>
          </a:xfrm>
          <a:prstGeom prst="rect">
            <a:avLst/>
          </a:prstGeom>
          <a:ln>
            <a:noFill/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000" kern="12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※</a:t>
            </a:r>
            <a:r>
              <a:rPr lang="ja-JP" altLang="en-US" sz="1200" dirty="0"/>
              <a:t>別途、団体利用の申込が必要です。</a:t>
            </a:r>
            <a:br>
              <a:rPr lang="en-US" altLang="ja-JP" sz="1200" dirty="0"/>
            </a:br>
            <a:r>
              <a:rPr lang="ja-JP" altLang="en-US" sz="1200" dirty="0"/>
              <a:t>　マイクロバスのみ、敷地内の駐車場に１台駐車</a:t>
            </a:r>
            <a:br>
              <a:rPr lang="en-US" altLang="ja-JP" sz="1200" dirty="0"/>
            </a:br>
            <a:r>
              <a:rPr lang="ja-JP" altLang="en-US" sz="1200" dirty="0"/>
              <a:t>　できます。</a:t>
            </a:r>
            <a:br>
              <a:rPr lang="en-US" altLang="ja-JP" sz="1200" dirty="0"/>
            </a:br>
            <a:r>
              <a:rPr lang="ja-JP" altLang="en-US" sz="1200" dirty="0"/>
              <a:t>　　　　　　　　　　</a:t>
            </a:r>
            <a:endParaRPr lang="en-US" altLang="ja-JP" sz="1200" dirty="0"/>
          </a:p>
        </p:txBody>
      </p:sp>
      <p:sp>
        <p:nvSpPr>
          <p:cNvPr id="14" name="テキスト プレースホルダー 226">
            <a:extLst>
              <a:ext uri="{FF2B5EF4-FFF2-40B4-BE49-F238E27FC236}">
                <a16:creationId xmlns:a16="http://schemas.microsoft.com/office/drawing/2014/main" id="{68A66420-C70C-8EC9-1DB6-87391BAFD8D1}"/>
              </a:ext>
            </a:extLst>
          </p:cNvPr>
          <p:cNvSpPr txBox="1">
            <a:spLocks/>
          </p:cNvSpPr>
          <p:nvPr/>
        </p:nvSpPr>
        <p:spPr>
          <a:xfrm>
            <a:off x="4174244" y="5524971"/>
            <a:ext cx="2645193" cy="398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1600" b="1" kern="1200" spc="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イベント開催事業費助成</a:t>
            </a:r>
          </a:p>
        </p:txBody>
      </p:sp>
      <p:sp>
        <p:nvSpPr>
          <p:cNvPr id="17" name="テキスト プレースホルダー 214">
            <a:extLst>
              <a:ext uri="{FF2B5EF4-FFF2-40B4-BE49-F238E27FC236}">
                <a16:creationId xmlns:a16="http://schemas.microsoft.com/office/drawing/2014/main" id="{64C38D4D-5A8E-3F98-8C19-98F64A64FC88}"/>
              </a:ext>
            </a:extLst>
          </p:cNvPr>
          <p:cNvSpPr txBox="1">
            <a:spLocks/>
          </p:cNvSpPr>
          <p:nvPr/>
        </p:nvSpPr>
        <p:spPr>
          <a:xfrm>
            <a:off x="3638142" y="6014572"/>
            <a:ext cx="3238580" cy="12265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100" kern="12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solidFill>
                  <a:srgbClr val="FF0000"/>
                </a:solidFill>
              </a:rPr>
              <a:t>　　</a:t>
            </a:r>
            <a:r>
              <a:rPr lang="ja-JP" altLang="en-US" sz="1600" dirty="0">
                <a:solidFill>
                  <a:srgbClr val="FF0000"/>
                </a:solidFill>
              </a:rPr>
              <a:t>＜土日祝も可＞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1200" dirty="0"/>
              <a:t>一般来館者が自由に参加できるイベントを</a:t>
            </a:r>
            <a:br>
              <a:rPr lang="en-US" altLang="ja-JP" sz="1200" dirty="0"/>
            </a:br>
            <a:r>
              <a:rPr lang="ja-JP" altLang="en-US" sz="1200" dirty="0"/>
              <a:t>こべっこランドで開催されると、開催に</a:t>
            </a:r>
            <a:br>
              <a:rPr lang="en-US" altLang="ja-JP" sz="1200" dirty="0"/>
            </a:br>
            <a:r>
              <a:rPr lang="ja-JP" altLang="en-US" sz="1200" dirty="0"/>
              <a:t>かかる費用を最大５万円まで助成します。</a:t>
            </a:r>
            <a:br>
              <a:rPr lang="en-US" altLang="ja-JP" sz="1200" dirty="0"/>
            </a:br>
            <a:r>
              <a:rPr lang="ja-JP" altLang="en-US" sz="1200" dirty="0"/>
              <a:t>（</a:t>
            </a:r>
            <a:r>
              <a:rPr lang="en-US" altLang="ja-JP" sz="1200" dirty="0"/>
              <a:t>20</a:t>
            </a:r>
            <a:r>
              <a:rPr lang="ja-JP" altLang="en-US" sz="1200" dirty="0"/>
              <a:t>名以上の参加者が見込まれるイベントが</a:t>
            </a:r>
            <a:br>
              <a:rPr lang="en-US" altLang="ja-JP" sz="1200" dirty="0"/>
            </a:br>
            <a:r>
              <a:rPr lang="ja-JP" altLang="en-US" sz="1200" dirty="0"/>
              <a:t>　対象となります）</a:t>
            </a:r>
            <a:endParaRPr lang="ja-JP" altLang="en-US" dirty="0"/>
          </a:p>
        </p:txBody>
      </p:sp>
      <p:sp>
        <p:nvSpPr>
          <p:cNvPr id="18" name="テキスト プレースホルダー 215">
            <a:extLst>
              <a:ext uri="{FF2B5EF4-FFF2-40B4-BE49-F238E27FC236}">
                <a16:creationId xmlns:a16="http://schemas.microsoft.com/office/drawing/2014/main" id="{94253DC7-EB9B-63E7-2000-6667F2E25DCC}"/>
              </a:ext>
            </a:extLst>
          </p:cNvPr>
          <p:cNvSpPr txBox="1">
            <a:spLocks/>
          </p:cNvSpPr>
          <p:nvPr/>
        </p:nvSpPr>
        <p:spPr>
          <a:xfrm>
            <a:off x="3678935" y="7287284"/>
            <a:ext cx="3238580" cy="871661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000" kern="12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highlight>
                  <a:srgbClr val="FACD6A"/>
                </a:highlight>
              </a:rPr>
              <a:t>イベント開催のお知らせは、こべっこランドの</a:t>
            </a:r>
            <a:r>
              <a:rPr lang="en-US" altLang="ja-JP" sz="1100" dirty="0">
                <a:highlight>
                  <a:srgbClr val="FACD6A"/>
                </a:highlight>
              </a:rPr>
              <a:t>SNS</a:t>
            </a:r>
            <a:r>
              <a:rPr lang="ja-JP" altLang="en-US" sz="1100" dirty="0">
                <a:highlight>
                  <a:srgbClr val="FACD6A"/>
                </a:highlight>
              </a:rPr>
              <a:t>等を利用して広報することもできます。</a:t>
            </a:r>
            <a:endParaRPr lang="en-US" altLang="ja-JP" sz="1100" strike="sngStrike" dirty="0">
              <a:highlight>
                <a:srgbClr val="FACD6A"/>
              </a:highlight>
            </a:endParaRPr>
          </a:p>
          <a:p>
            <a:r>
              <a:rPr lang="ja-JP" altLang="en-US" sz="1100" dirty="0">
                <a:highlight>
                  <a:srgbClr val="FACD6A"/>
                </a:highlight>
              </a:rPr>
              <a:t>開催にかかった経費の領収書</a:t>
            </a:r>
            <a:r>
              <a:rPr lang="en-US" altLang="ja-JP" sz="1100" dirty="0">
                <a:highlight>
                  <a:srgbClr val="FACD6A"/>
                </a:highlight>
              </a:rPr>
              <a:t>(</a:t>
            </a:r>
            <a:r>
              <a:rPr lang="ja-JP" altLang="en-US" sz="1100" dirty="0">
                <a:highlight>
                  <a:srgbClr val="FACD6A"/>
                </a:highlight>
              </a:rPr>
              <a:t>レシート可</a:t>
            </a:r>
            <a:r>
              <a:rPr lang="en-US" altLang="ja-JP" sz="1100" dirty="0">
                <a:highlight>
                  <a:srgbClr val="FACD6A"/>
                </a:highlight>
              </a:rPr>
              <a:t>)</a:t>
            </a:r>
            <a:r>
              <a:rPr lang="ja-JP" altLang="en-US" sz="1100" dirty="0">
                <a:highlight>
                  <a:srgbClr val="FACD6A"/>
                </a:highlight>
              </a:rPr>
              <a:t>を</a:t>
            </a:r>
            <a:br>
              <a:rPr lang="en-US" altLang="ja-JP" sz="1100" dirty="0">
                <a:highlight>
                  <a:srgbClr val="FACD6A"/>
                </a:highlight>
              </a:rPr>
            </a:br>
            <a:r>
              <a:rPr lang="ja-JP" altLang="en-US" sz="1100" dirty="0">
                <a:highlight>
                  <a:srgbClr val="FACD6A"/>
                </a:highlight>
              </a:rPr>
              <a:t>ご提出ください。</a:t>
            </a:r>
            <a:endParaRPr lang="en-US" altLang="ja-JP" sz="1100" dirty="0">
              <a:highlight>
                <a:srgbClr val="FACD6A"/>
              </a:highlight>
            </a:endParaRPr>
          </a:p>
          <a:p>
            <a:endParaRPr lang="en-US" altLang="ja-JP" dirty="0">
              <a:highlight>
                <a:srgbClr val="FACD6A"/>
              </a:highlight>
            </a:endParaRPr>
          </a:p>
        </p:txBody>
      </p:sp>
      <p:sp>
        <p:nvSpPr>
          <p:cNvPr id="19" name="テキスト プレースホルダー 220">
            <a:extLst>
              <a:ext uri="{FF2B5EF4-FFF2-40B4-BE49-F238E27FC236}">
                <a16:creationId xmlns:a16="http://schemas.microsoft.com/office/drawing/2014/main" id="{8D953E84-8D8D-8E00-1406-6E95831F5BED}"/>
              </a:ext>
            </a:extLst>
          </p:cNvPr>
          <p:cNvSpPr txBox="1">
            <a:spLocks/>
          </p:cNvSpPr>
          <p:nvPr/>
        </p:nvSpPr>
        <p:spPr>
          <a:xfrm>
            <a:off x="2741657" y="9326790"/>
            <a:ext cx="3545558" cy="5194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1400" b="1" kern="120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神戸市立児童センター　 こべっこランド</a:t>
            </a:r>
            <a:endParaRPr lang="en-US" altLang="ja-JP" dirty="0"/>
          </a:p>
          <a:p>
            <a:r>
              <a:rPr lang="en-US" altLang="ja-JP" dirty="0"/>
              <a:t>078-958-8011</a:t>
            </a:r>
            <a:r>
              <a:rPr lang="ja-JP" altLang="en-US" dirty="0"/>
              <a:t>　</a:t>
            </a:r>
            <a:r>
              <a:rPr lang="en-US" altLang="ja-JP" dirty="0"/>
              <a:t>campaign</a:t>
            </a:r>
            <a:r>
              <a:rPr lang="ja-JP" altLang="en-US" dirty="0"/>
              <a:t>＠</a:t>
            </a:r>
            <a:r>
              <a:rPr lang="en-US" altLang="ja-JP" dirty="0"/>
              <a:t>kobekko.or.jp</a:t>
            </a:r>
            <a:endParaRPr lang="ja-JP" altLang="en-US" dirty="0"/>
          </a:p>
          <a:p>
            <a:endParaRPr lang="en-US" altLang="ja-JP" sz="900" dirty="0"/>
          </a:p>
          <a:p>
            <a:endParaRPr lang="ja-JP" altLang="en-US" dirty="0"/>
          </a:p>
        </p:txBody>
      </p:sp>
      <p:sp>
        <p:nvSpPr>
          <p:cNvPr id="5" name="テキスト プレースホルダー 225">
            <a:extLst>
              <a:ext uri="{FF2B5EF4-FFF2-40B4-BE49-F238E27FC236}">
                <a16:creationId xmlns:a16="http://schemas.microsoft.com/office/drawing/2014/main" id="{B92107FB-19B2-3648-12F4-72AF02C9660C}"/>
              </a:ext>
            </a:extLst>
          </p:cNvPr>
          <p:cNvSpPr txBox="1">
            <a:spLocks/>
          </p:cNvSpPr>
          <p:nvPr/>
        </p:nvSpPr>
        <p:spPr>
          <a:xfrm>
            <a:off x="672510" y="1469790"/>
            <a:ext cx="5329990" cy="5442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400" kern="1200" spc="3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b="1" dirty="0"/>
              <a:t>広く児童福祉に資すると認められる場合、</a:t>
            </a:r>
            <a:endParaRPr lang="en-US" altLang="ja-JP" sz="1100" b="1" dirty="0"/>
          </a:p>
          <a:p>
            <a:r>
              <a:rPr lang="ja-JP" altLang="en-US" sz="1100" b="1" dirty="0"/>
              <a:t>神戸市内の団体・グループに対してその費用を助成します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EE2F94D-01AF-18DC-675B-0E1CBFBA68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690" y="6922500"/>
            <a:ext cx="1544381" cy="1382065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E20F9E1-8494-B51C-A255-513A1622421D}"/>
              </a:ext>
            </a:extLst>
          </p:cNvPr>
          <p:cNvSpPr txBox="1"/>
          <p:nvPr/>
        </p:nvSpPr>
        <p:spPr>
          <a:xfrm>
            <a:off x="-205233" y="17724"/>
            <a:ext cx="7420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spc="-150" dirty="0">
                <a:solidFill>
                  <a:schemeClr val="bg1"/>
                </a:solidFill>
                <a:latin typeface="+mj-ea"/>
                <a:ea typeface="+mj-ea"/>
                <a:cs typeface="メイリオ" panose="020B0604030504040204" pitchFamily="50" charset="-128"/>
              </a:rPr>
              <a:t>令和８年度</a:t>
            </a:r>
            <a:r>
              <a:rPr lang="ja-JP" altLang="en-US" sz="2800" spc="-150" dirty="0">
                <a:solidFill>
                  <a:schemeClr val="bg1"/>
                </a:solidFill>
                <a:latin typeface="+mj-ea"/>
                <a:ea typeface="+mj-ea"/>
                <a:cs typeface="メイリオ" panose="020B0604030504040204" pitchFamily="50" charset="-128"/>
              </a:rPr>
              <a:t>「神戸市立児童センター利用促進助成」</a:t>
            </a:r>
            <a:endParaRPr kumimoji="1" lang="ja-JP" altLang="en-US" sz="2800" spc="-150" dirty="0">
              <a:solidFill>
                <a:schemeClr val="bg1"/>
              </a:solidFill>
              <a:effectLst/>
              <a:latin typeface="+mj-ea"/>
              <a:ea typeface="+mj-ea"/>
              <a:cs typeface="メイリオ" panose="020B0604030504040204" pitchFamily="50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FD3C14D3-521F-4F32-69B6-8C317529E1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219" y="9405540"/>
            <a:ext cx="966430" cy="966430"/>
          </a:xfrm>
          <a:prstGeom prst="rect">
            <a:avLst/>
          </a:prstGeom>
        </p:spPr>
      </p:pic>
      <p:sp>
        <p:nvSpPr>
          <p:cNvPr id="23" name="テキスト プレースホルダー 221">
            <a:extLst>
              <a:ext uri="{FF2B5EF4-FFF2-40B4-BE49-F238E27FC236}">
                <a16:creationId xmlns:a16="http://schemas.microsoft.com/office/drawing/2014/main" id="{86F419FF-A897-29CC-2DEC-6DC1E901BBBA}"/>
              </a:ext>
            </a:extLst>
          </p:cNvPr>
          <p:cNvSpPr txBox="1">
            <a:spLocks/>
          </p:cNvSpPr>
          <p:nvPr/>
        </p:nvSpPr>
        <p:spPr>
          <a:xfrm>
            <a:off x="6296175" y="10291930"/>
            <a:ext cx="1251663" cy="271253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kumimoji="1" sz="1400" b="1" kern="1200">
                <a:solidFill>
                  <a:schemeClr val="tx1"/>
                </a:solidFill>
                <a:latin typeface="HG明朝B" panose="02020809000000000000" pitchFamily="17" charset="-128"/>
                <a:ea typeface="HG明朝B" panose="02020809000000000000" pitchFamily="17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/>
              <a:t>＜ホームページ＞</a:t>
            </a: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9CD39ED6-961E-8249-B0A7-1128C058127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966" y="7669120"/>
            <a:ext cx="985188" cy="1099364"/>
          </a:xfrm>
          <a:prstGeom prst="rect">
            <a:avLst/>
          </a:prstGeom>
        </p:spPr>
      </p:pic>
      <p:sp>
        <p:nvSpPr>
          <p:cNvPr id="33" name="テキスト プレースホルダー 215">
            <a:extLst>
              <a:ext uri="{FF2B5EF4-FFF2-40B4-BE49-F238E27FC236}">
                <a16:creationId xmlns:a16="http://schemas.microsoft.com/office/drawing/2014/main" id="{43425E25-43C8-36F9-0282-249E5867599E}"/>
              </a:ext>
            </a:extLst>
          </p:cNvPr>
          <p:cNvSpPr txBox="1">
            <a:spLocks/>
          </p:cNvSpPr>
          <p:nvPr/>
        </p:nvSpPr>
        <p:spPr>
          <a:xfrm>
            <a:off x="3598300" y="8232287"/>
            <a:ext cx="3435083" cy="441154"/>
          </a:xfrm>
          <a:prstGeom prst="rect">
            <a:avLst/>
          </a:prstGeom>
          <a:ln>
            <a:noFill/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000" kern="1200">
                <a:solidFill>
                  <a:schemeClr val="tx1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200" dirty="0"/>
              <a:t>※</a:t>
            </a:r>
            <a:r>
              <a:rPr lang="ja-JP" altLang="en-US" sz="1200" dirty="0"/>
              <a:t>神戸市内に所在する団体・３人以上で活動</a:t>
            </a:r>
            <a:br>
              <a:rPr lang="en-US" altLang="ja-JP" sz="1200" dirty="0"/>
            </a:br>
            <a:r>
              <a:rPr lang="ja-JP" altLang="en-US" sz="1200" dirty="0"/>
              <a:t>　されているグループが対象です。</a:t>
            </a:r>
            <a:endParaRPr lang="en-US" altLang="ja-JP" sz="1200" dirty="0"/>
          </a:p>
          <a:p>
            <a:r>
              <a:rPr lang="ja-JP" altLang="en-US" dirty="0"/>
              <a:t>　</a:t>
            </a:r>
            <a:br>
              <a:rPr lang="en-US" altLang="ja-JP" sz="1200" dirty="0"/>
            </a:br>
            <a:r>
              <a:rPr lang="ja-JP" altLang="en-US" sz="1200" dirty="0"/>
              <a:t>　</a:t>
            </a:r>
            <a:br>
              <a:rPr lang="en-US" altLang="ja-JP" sz="1200" dirty="0"/>
            </a:br>
            <a:r>
              <a:rPr lang="ja-JP" altLang="en-US" sz="1200" dirty="0"/>
              <a:t>　</a:t>
            </a:r>
            <a:br>
              <a:rPr lang="en-US" altLang="ja-JP" sz="1200" dirty="0"/>
            </a:br>
            <a:r>
              <a:rPr lang="ja-JP" altLang="en-US" sz="1200" dirty="0"/>
              <a:t>　　　　　　　　　　</a:t>
            </a:r>
            <a:endParaRPr lang="en-US" altLang="ja-JP" sz="1200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DA3CF63B-F5FF-1424-6598-534A73E4D8D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55523">
            <a:off x="352220" y="6884118"/>
            <a:ext cx="1113950" cy="111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102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1116</TotalTime>
  <Words>423</Words>
  <Application>Microsoft Office PowerPoint</Application>
  <PresentationFormat>ユーザー設定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HGS創英角ﾎﾟｯﾌﾟ体</vt:lpstr>
      <vt:lpstr>HGｺﾞｼｯｸM</vt:lpstr>
      <vt:lpstr>HG明朝B</vt:lpstr>
      <vt:lpstr>メイリオ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unei04</dc:creator>
  <cp:lastModifiedBy>unei08</cp:lastModifiedBy>
  <cp:revision>60</cp:revision>
  <cp:lastPrinted>2026-06-24T02:33:27Z</cp:lastPrinted>
  <dcterms:created xsi:type="dcterms:W3CDTF">2015-03-09T04:28:51Z</dcterms:created>
  <dcterms:modified xsi:type="dcterms:W3CDTF">2026-06-24T03:00:40Z</dcterms:modified>
</cp:coreProperties>
</file>